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  <p:sldMasterId id="2147483736" r:id="rId5"/>
  </p:sldMasterIdLst>
  <p:notesMasterIdLst>
    <p:notesMasterId r:id="rId26"/>
  </p:notesMasterIdLst>
  <p:sldIdLst>
    <p:sldId id="3268" r:id="rId6"/>
    <p:sldId id="3392" r:id="rId7"/>
    <p:sldId id="3391" r:id="rId8"/>
    <p:sldId id="3395" r:id="rId9"/>
    <p:sldId id="3412" r:id="rId10"/>
    <p:sldId id="3403" r:id="rId11"/>
    <p:sldId id="3418" r:id="rId12"/>
    <p:sldId id="3410" r:id="rId13"/>
    <p:sldId id="3408" r:id="rId14"/>
    <p:sldId id="3419" r:id="rId15"/>
    <p:sldId id="3415" r:id="rId16"/>
    <p:sldId id="3421" r:id="rId17"/>
    <p:sldId id="3426" r:id="rId18"/>
    <p:sldId id="3427" r:id="rId19"/>
    <p:sldId id="3424" r:id="rId20"/>
    <p:sldId id="3429" r:id="rId21"/>
    <p:sldId id="3428" r:id="rId22"/>
    <p:sldId id="3430" r:id="rId23"/>
    <p:sldId id="3405" r:id="rId24"/>
    <p:sldId id="3390" r:id="rId2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5" userDrawn="1">
          <p15:clr>
            <a:srgbClr val="A4A3A4"/>
          </p15:clr>
        </p15:guide>
        <p15:guide id="2" pos="295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ilman Herbrich | Spirit Legal" initials="TH|SL" lastIdx="1" clrIdx="0">
    <p:extLst>
      <p:ext uri="{19B8F6BF-5375-455C-9EA6-DF929625EA0E}">
        <p15:presenceInfo xmlns:p15="http://schemas.microsoft.com/office/powerpoint/2012/main" userId="S::tilman.herbrich@spiritlegal.com::af819526-a092-44b2-a235-69f7b9acf961" providerId="AD"/>
      </p:ext>
    </p:extLst>
  </p:cmAuthor>
  <p:cmAuthor id="2" name="Peter Hense | Spirit Legal" initials="PH|SL" lastIdx="1" clrIdx="1">
    <p:extLst>
      <p:ext uri="{19B8F6BF-5375-455C-9EA6-DF929625EA0E}">
        <p15:presenceInfo xmlns:p15="http://schemas.microsoft.com/office/powerpoint/2012/main" userId="S::peter.hense@spiritlegal.com::914eb5d0-eb08-45f4-95a5-fa460643a26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1313"/>
    <a:srgbClr val="5D1413"/>
    <a:srgbClr val="D11217"/>
    <a:srgbClr val="186AB3"/>
    <a:srgbClr val="809629"/>
    <a:srgbClr val="D11317"/>
    <a:srgbClr val="404040"/>
    <a:srgbClr val="4A4A4A"/>
    <a:srgbClr val="292929"/>
    <a:srgbClr val="2C2C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D1DAB6-C03A-4265-9C83-69B45A80695E}" v="42" dt="2025-09-25T08:25:15.5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0" autoAdjust="0"/>
    <p:restoredTop sz="73263" autoAdjust="0"/>
  </p:normalViewPr>
  <p:slideViewPr>
    <p:cSldViewPr snapToGrid="0">
      <p:cViewPr varScale="1">
        <p:scale>
          <a:sx n="102" d="100"/>
          <a:sy n="102" d="100"/>
        </p:scale>
        <p:origin x="342" y="96"/>
      </p:cViewPr>
      <p:guideLst>
        <p:guide orient="horz" pos="255"/>
        <p:guide pos="2955"/>
      </p:guideLst>
    </p:cSldViewPr>
  </p:slideViewPr>
  <p:outlineViewPr>
    <p:cViewPr>
      <p:scale>
        <a:sx n="33" d="100"/>
        <a:sy n="33" d="100"/>
      </p:scale>
      <p:origin x="0" y="-2232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Relationship Id="rId8" Type="http://schemas.openxmlformats.org/officeDocument/2006/relationships/slide" Target="slides/slide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Wagner | Spirit Legal" userId="4ea83b5a-758c-42e3-ac55-42c471e07dfe" providerId="ADAL" clId="{8F9B9D12-1ECA-489D-A130-54491DBB8658}"/>
    <pc:docChg chg="undo custSel addSld delSld modSld sldOrd">
      <pc:chgData name="David Wagner | Spirit Legal" userId="4ea83b5a-758c-42e3-ac55-42c471e07dfe" providerId="ADAL" clId="{8F9B9D12-1ECA-489D-A130-54491DBB8658}" dt="2025-09-26T05:50:21.626" v="5993" actId="20577"/>
      <pc:docMkLst>
        <pc:docMk/>
      </pc:docMkLst>
      <pc:sldChg chg="modSp mod">
        <pc:chgData name="David Wagner | Spirit Legal" userId="4ea83b5a-758c-42e3-ac55-42c471e07dfe" providerId="ADAL" clId="{8F9B9D12-1ECA-489D-A130-54491DBB8658}" dt="2025-09-25T05:45:25.488" v="0" actId="20577"/>
        <pc:sldMkLst>
          <pc:docMk/>
          <pc:sldMk cId="233835725" sldId="3268"/>
        </pc:sldMkLst>
        <pc:spChg chg="mod">
          <ac:chgData name="David Wagner | Spirit Legal" userId="4ea83b5a-758c-42e3-ac55-42c471e07dfe" providerId="ADAL" clId="{8F9B9D12-1ECA-489D-A130-54491DBB8658}" dt="2025-09-25T05:45:25.488" v="0" actId="20577"/>
          <ac:spMkLst>
            <pc:docMk/>
            <pc:sldMk cId="233835725" sldId="3268"/>
            <ac:spMk id="4" creationId="{080D1C4B-B3C7-894C-8AF0-B420056CB1D0}"/>
          </ac:spMkLst>
        </pc:spChg>
      </pc:sldChg>
      <pc:sldChg chg="modSp add del mod ord modNotesTx">
        <pc:chgData name="David Wagner | Spirit Legal" userId="4ea83b5a-758c-42e3-ac55-42c471e07dfe" providerId="ADAL" clId="{8F9B9D12-1ECA-489D-A130-54491DBB8658}" dt="2025-09-25T06:01:46.145" v="390" actId="113"/>
        <pc:sldMkLst>
          <pc:docMk/>
          <pc:sldMk cId="571918294" sldId="3391"/>
        </pc:sldMkLst>
        <pc:spChg chg="mod">
          <ac:chgData name="David Wagner | Spirit Legal" userId="4ea83b5a-758c-42e3-ac55-42c471e07dfe" providerId="ADAL" clId="{8F9B9D12-1ECA-489D-A130-54491DBB8658}" dt="2025-09-25T06:01:46.145" v="390" actId="113"/>
          <ac:spMkLst>
            <pc:docMk/>
            <pc:sldMk cId="571918294" sldId="3391"/>
            <ac:spMk id="9" creationId="{9095E36C-5EB2-8338-41A2-464F44FCB47F}"/>
          </ac:spMkLst>
        </pc:spChg>
      </pc:sldChg>
      <pc:sldChg chg="del mod modShow">
        <pc:chgData name="David Wagner | Spirit Legal" userId="4ea83b5a-758c-42e3-ac55-42c471e07dfe" providerId="ADAL" clId="{8F9B9D12-1ECA-489D-A130-54491DBB8658}" dt="2025-09-25T06:35:00.408" v="1385" actId="47"/>
        <pc:sldMkLst>
          <pc:docMk/>
          <pc:sldMk cId="3511764552" sldId="3393"/>
        </pc:sldMkLst>
      </pc:sldChg>
      <pc:sldChg chg="modSp mod">
        <pc:chgData name="David Wagner | Spirit Legal" userId="4ea83b5a-758c-42e3-ac55-42c471e07dfe" providerId="ADAL" clId="{8F9B9D12-1ECA-489D-A130-54491DBB8658}" dt="2025-09-25T07:09:16.440" v="1762" actId="12"/>
        <pc:sldMkLst>
          <pc:docMk/>
          <pc:sldMk cId="1610680648" sldId="3395"/>
        </pc:sldMkLst>
        <pc:spChg chg="mod">
          <ac:chgData name="David Wagner | Spirit Legal" userId="4ea83b5a-758c-42e3-ac55-42c471e07dfe" providerId="ADAL" clId="{8F9B9D12-1ECA-489D-A130-54491DBB8658}" dt="2025-09-25T07:09:16.440" v="1762" actId="12"/>
          <ac:spMkLst>
            <pc:docMk/>
            <pc:sldMk cId="1610680648" sldId="3395"/>
            <ac:spMk id="2" creationId="{9C9C7479-EEEB-AC39-7042-D787E06CA567}"/>
          </ac:spMkLst>
        </pc:spChg>
        <pc:spChg chg="mod">
          <ac:chgData name="David Wagner | Spirit Legal" userId="4ea83b5a-758c-42e3-ac55-42c471e07dfe" providerId="ADAL" clId="{8F9B9D12-1ECA-489D-A130-54491DBB8658}" dt="2025-09-25T07:07:01.327" v="1738" actId="1076"/>
          <ac:spMkLst>
            <pc:docMk/>
            <pc:sldMk cId="1610680648" sldId="3395"/>
            <ac:spMk id="3" creationId="{B27D9BDB-0649-CE8E-6792-EEECA59D9AA1}"/>
          </ac:spMkLst>
        </pc:spChg>
      </pc:sldChg>
      <pc:sldChg chg="modSp del mod ord">
        <pc:chgData name="David Wagner | Spirit Legal" userId="4ea83b5a-758c-42e3-ac55-42c471e07dfe" providerId="ADAL" clId="{8F9B9D12-1ECA-489D-A130-54491DBB8658}" dt="2025-09-25T07:04:20.252" v="1588" actId="47"/>
        <pc:sldMkLst>
          <pc:docMk/>
          <pc:sldMk cId="1761936630" sldId="3399"/>
        </pc:sldMkLst>
        <pc:spChg chg="mod">
          <ac:chgData name="David Wagner | Spirit Legal" userId="4ea83b5a-758c-42e3-ac55-42c471e07dfe" providerId="ADAL" clId="{8F9B9D12-1ECA-489D-A130-54491DBB8658}" dt="2025-09-25T07:00:39.202" v="1386" actId="113"/>
          <ac:spMkLst>
            <pc:docMk/>
            <pc:sldMk cId="1761936630" sldId="3399"/>
            <ac:spMk id="2" creationId="{DD52CBDB-2B15-6509-689A-CB17526B93C4}"/>
          </ac:spMkLst>
        </pc:spChg>
      </pc:sldChg>
      <pc:sldChg chg="del ord">
        <pc:chgData name="David Wagner | Spirit Legal" userId="4ea83b5a-758c-42e3-ac55-42c471e07dfe" providerId="ADAL" clId="{8F9B9D12-1ECA-489D-A130-54491DBB8658}" dt="2025-09-25T07:01:14.153" v="1390" actId="2696"/>
        <pc:sldMkLst>
          <pc:docMk/>
          <pc:sldMk cId="2494703968" sldId="3401"/>
        </pc:sldMkLst>
      </pc:sldChg>
      <pc:sldChg chg="modSp mod">
        <pc:chgData name="David Wagner | Spirit Legal" userId="4ea83b5a-758c-42e3-ac55-42c471e07dfe" providerId="ADAL" clId="{8F9B9D12-1ECA-489D-A130-54491DBB8658}" dt="2025-09-25T07:07:48.058" v="1751" actId="1076"/>
        <pc:sldMkLst>
          <pc:docMk/>
          <pc:sldMk cId="3831665483" sldId="3403"/>
        </pc:sldMkLst>
        <pc:spChg chg="mod">
          <ac:chgData name="David Wagner | Spirit Legal" userId="4ea83b5a-758c-42e3-ac55-42c471e07dfe" providerId="ADAL" clId="{8F9B9D12-1ECA-489D-A130-54491DBB8658}" dt="2025-09-25T06:34:19.515" v="1380" actId="6549"/>
          <ac:spMkLst>
            <pc:docMk/>
            <pc:sldMk cId="3831665483" sldId="3403"/>
            <ac:spMk id="3" creationId="{5E9AA582-4222-A4B7-2F46-D4A466483D8A}"/>
          </ac:spMkLst>
        </pc:spChg>
        <pc:spChg chg="mod">
          <ac:chgData name="David Wagner | Spirit Legal" userId="4ea83b5a-758c-42e3-ac55-42c471e07dfe" providerId="ADAL" clId="{8F9B9D12-1ECA-489D-A130-54491DBB8658}" dt="2025-09-25T07:07:39.646" v="1750" actId="121"/>
          <ac:spMkLst>
            <pc:docMk/>
            <pc:sldMk cId="3831665483" sldId="3403"/>
            <ac:spMk id="5" creationId="{A14C0B01-653E-4E0E-8538-73586B66F4F4}"/>
          </ac:spMkLst>
        </pc:spChg>
        <pc:spChg chg="mod">
          <ac:chgData name="David Wagner | Spirit Legal" userId="4ea83b5a-758c-42e3-ac55-42c471e07dfe" providerId="ADAL" clId="{8F9B9D12-1ECA-489D-A130-54491DBB8658}" dt="2025-09-25T07:07:48.058" v="1751" actId="1076"/>
          <ac:spMkLst>
            <pc:docMk/>
            <pc:sldMk cId="3831665483" sldId="3403"/>
            <ac:spMk id="7" creationId="{D116CA9B-D54A-74B1-C8FB-63C50D3C63EC}"/>
          </ac:spMkLst>
        </pc:spChg>
      </pc:sldChg>
      <pc:sldChg chg="modSp del mod">
        <pc:chgData name="David Wagner | Spirit Legal" userId="4ea83b5a-758c-42e3-ac55-42c471e07dfe" providerId="ADAL" clId="{8F9B9D12-1ECA-489D-A130-54491DBB8658}" dt="2025-09-25T07:07:12.275" v="1739" actId="47"/>
        <pc:sldMkLst>
          <pc:docMk/>
          <pc:sldMk cId="1864855630" sldId="3404"/>
        </pc:sldMkLst>
        <pc:spChg chg="mod">
          <ac:chgData name="David Wagner | Spirit Legal" userId="4ea83b5a-758c-42e3-ac55-42c471e07dfe" providerId="ADAL" clId="{8F9B9D12-1ECA-489D-A130-54491DBB8658}" dt="2025-09-25T07:00:51.931" v="1389" actId="113"/>
          <ac:spMkLst>
            <pc:docMk/>
            <pc:sldMk cId="1864855630" sldId="3404"/>
            <ac:spMk id="2" creationId="{6C25D5E8-E200-0182-13A9-9C579686D388}"/>
          </ac:spMkLst>
        </pc:spChg>
      </pc:sldChg>
      <pc:sldChg chg="addSp delSp modSp mod">
        <pc:chgData name="David Wagner | Spirit Legal" userId="4ea83b5a-758c-42e3-ac55-42c471e07dfe" providerId="ADAL" clId="{8F9B9D12-1ECA-489D-A130-54491DBB8658}" dt="2025-09-25T05:53:04.807" v="157" actId="12100"/>
        <pc:sldMkLst>
          <pc:docMk/>
          <pc:sldMk cId="41639903" sldId="3405"/>
        </pc:sldMkLst>
        <pc:spChg chg="del">
          <ac:chgData name="David Wagner | Spirit Legal" userId="4ea83b5a-758c-42e3-ac55-42c471e07dfe" providerId="ADAL" clId="{8F9B9D12-1ECA-489D-A130-54491DBB8658}" dt="2025-09-25T05:52:44.744" v="154" actId="478"/>
          <ac:spMkLst>
            <pc:docMk/>
            <pc:sldMk cId="41639903" sldId="3405"/>
            <ac:spMk id="2" creationId="{8A5BFEE5-BE35-875A-A372-E32FDCF1EB9B}"/>
          </ac:spMkLst>
        </pc:spChg>
        <pc:spChg chg="del">
          <ac:chgData name="David Wagner | Spirit Legal" userId="4ea83b5a-758c-42e3-ac55-42c471e07dfe" providerId="ADAL" clId="{8F9B9D12-1ECA-489D-A130-54491DBB8658}" dt="2025-09-25T05:51:36.511" v="81" actId="478"/>
          <ac:spMkLst>
            <pc:docMk/>
            <pc:sldMk cId="41639903" sldId="3405"/>
            <ac:spMk id="3" creationId="{59A14C89-80B4-0B4D-5AF5-5152D26EDADB}"/>
          </ac:spMkLst>
        </pc:spChg>
        <pc:graphicFrameChg chg="add mod modGraphic">
          <ac:chgData name="David Wagner | Spirit Legal" userId="4ea83b5a-758c-42e3-ac55-42c471e07dfe" providerId="ADAL" clId="{8F9B9D12-1ECA-489D-A130-54491DBB8658}" dt="2025-09-25T05:53:04.807" v="157" actId="12100"/>
          <ac:graphicFrameMkLst>
            <pc:docMk/>
            <pc:sldMk cId="41639903" sldId="3405"/>
            <ac:graphicFrameMk id="4" creationId="{E9FF29A4-700C-C236-36C5-098FEB174278}"/>
          </ac:graphicFrameMkLst>
        </pc:graphicFrameChg>
      </pc:sldChg>
      <pc:sldChg chg="del ord">
        <pc:chgData name="David Wagner | Spirit Legal" userId="4ea83b5a-758c-42e3-ac55-42c471e07dfe" providerId="ADAL" clId="{8F9B9D12-1ECA-489D-A130-54491DBB8658}" dt="2025-09-25T06:34:56.724" v="1384" actId="47"/>
        <pc:sldMkLst>
          <pc:docMk/>
          <pc:sldMk cId="580542217" sldId="3406"/>
        </pc:sldMkLst>
      </pc:sldChg>
      <pc:sldChg chg="del ord">
        <pc:chgData name="David Wagner | Spirit Legal" userId="4ea83b5a-758c-42e3-ac55-42c471e07dfe" providerId="ADAL" clId="{8F9B9D12-1ECA-489D-A130-54491DBB8658}" dt="2025-09-25T06:34:54.677" v="1383" actId="47"/>
        <pc:sldMkLst>
          <pc:docMk/>
          <pc:sldMk cId="2921113804" sldId="3407"/>
        </pc:sldMkLst>
      </pc:sldChg>
      <pc:sldChg chg="addSp delSp modSp add mod ord modNotesTx">
        <pc:chgData name="David Wagner | Spirit Legal" userId="4ea83b5a-758c-42e3-ac55-42c471e07dfe" providerId="ADAL" clId="{8F9B9D12-1ECA-489D-A130-54491DBB8658}" dt="2025-09-25T06:34:40.248" v="1382" actId="478"/>
        <pc:sldMkLst>
          <pc:docMk/>
          <pc:sldMk cId="3445478966" sldId="3408"/>
        </pc:sldMkLst>
        <pc:spChg chg="mod">
          <ac:chgData name="David Wagner | Spirit Legal" userId="4ea83b5a-758c-42e3-ac55-42c471e07dfe" providerId="ADAL" clId="{8F9B9D12-1ECA-489D-A130-54491DBB8658}" dt="2025-09-25T05:58:31.476" v="218" actId="20577"/>
          <ac:spMkLst>
            <pc:docMk/>
            <pc:sldMk cId="3445478966" sldId="3408"/>
            <ac:spMk id="3" creationId="{B4908318-62A2-5CB6-DD66-A0931905A890}"/>
          </ac:spMkLst>
        </pc:spChg>
        <pc:spChg chg="mod">
          <ac:chgData name="David Wagner | Spirit Legal" userId="4ea83b5a-758c-42e3-ac55-42c471e07dfe" providerId="ADAL" clId="{8F9B9D12-1ECA-489D-A130-54491DBB8658}" dt="2025-09-25T06:21:45.483" v="1353" actId="20577"/>
          <ac:spMkLst>
            <pc:docMk/>
            <pc:sldMk cId="3445478966" sldId="3408"/>
            <ac:spMk id="4" creationId="{B6EBDBEA-AFA0-F4B8-F247-1047B94B85D4}"/>
          </ac:spMkLst>
        </pc:spChg>
        <pc:spChg chg="del mod">
          <ac:chgData name="David Wagner | Spirit Legal" userId="4ea83b5a-758c-42e3-ac55-42c471e07dfe" providerId="ADAL" clId="{8F9B9D12-1ECA-489D-A130-54491DBB8658}" dt="2025-09-25T06:11:51.366" v="575" actId="478"/>
          <ac:spMkLst>
            <pc:docMk/>
            <pc:sldMk cId="3445478966" sldId="3408"/>
            <ac:spMk id="5" creationId="{DD29065F-C42C-1CA5-3332-B61330582B30}"/>
          </ac:spMkLst>
        </pc:spChg>
        <pc:spChg chg="mod">
          <ac:chgData name="David Wagner | Spirit Legal" userId="4ea83b5a-758c-42e3-ac55-42c471e07dfe" providerId="ADAL" clId="{8F9B9D12-1ECA-489D-A130-54491DBB8658}" dt="2025-09-25T06:21:34.792" v="1321" actId="20577"/>
          <ac:spMkLst>
            <pc:docMk/>
            <pc:sldMk cId="3445478966" sldId="3408"/>
            <ac:spMk id="6" creationId="{EE17B12D-3A89-1C75-AEAF-1158D8873AEC}"/>
          </ac:spMkLst>
        </pc:spChg>
        <pc:spChg chg="mod">
          <ac:chgData name="David Wagner | Spirit Legal" userId="4ea83b5a-758c-42e3-ac55-42c471e07dfe" providerId="ADAL" clId="{8F9B9D12-1ECA-489D-A130-54491DBB8658}" dt="2025-09-25T06:22:07.836" v="1368" actId="6549"/>
          <ac:spMkLst>
            <pc:docMk/>
            <pc:sldMk cId="3445478966" sldId="3408"/>
            <ac:spMk id="7" creationId="{40A2B81F-F88F-18A6-CFE2-06EAA087402C}"/>
          </ac:spMkLst>
        </pc:spChg>
        <pc:spChg chg="del mod">
          <ac:chgData name="David Wagner | Spirit Legal" userId="4ea83b5a-758c-42e3-ac55-42c471e07dfe" providerId="ADAL" clId="{8F9B9D12-1ECA-489D-A130-54491DBB8658}" dt="2025-09-25T06:11:49.983" v="574" actId="478"/>
          <ac:spMkLst>
            <pc:docMk/>
            <pc:sldMk cId="3445478966" sldId="3408"/>
            <ac:spMk id="8" creationId="{F47F8436-CA80-B7B5-B8D4-87BF200A2495}"/>
          </ac:spMkLst>
        </pc:spChg>
        <pc:spChg chg="mod">
          <ac:chgData name="David Wagner | Spirit Legal" userId="4ea83b5a-758c-42e3-ac55-42c471e07dfe" providerId="ADAL" clId="{8F9B9D12-1ECA-489D-A130-54491DBB8658}" dt="2025-09-25T06:01:37.226" v="388" actId="113"/>
          <ac:spMkLst>
            <pc:docMk/>
            <pc:sldMk cId="3445478966" sldId="3408"/>
            <ac:spMk id="9" creationId="{E5DD5047-4959-5EE5-D743-7DDF16B79F0F}"/>
          </ac:spMkLst>
        </pc:spChg>
        <pc:spChg chg="add del mod">
          <ac:chgData name="David Wagner | Spirit Legal" userId="4ea83b5a-758c-42e3-ac55-42c471e07dfe" providerId="ADAL" clId="{8F9B9D12-1ECA-489D-A130-54491DBB8658}" dt="2025-09-25T06:11:53.336" v="576" actId="478"/>
          <ac:spMkLst>
            <pc:docMk/>
            <pc:sldMk cId="3445478966" sldId="3408"/>
            <ac:spMk id="11" creationId="{1CC6F73A-2434-7657-0189-E723EDD08F26}"/>
          </ac:spMkLst>
        </pc:spChg>
        <pc:spChg chg="add del mod">
          <ac:chgData name="David Wagner | Spirit Legal" userId="4ea83b5a-758c-42e3-ac55-42c471e07dfe" providerId="ADAL" clId="{8F9B9D12-1ECA-489D-A130-54491DBB8658}" dt="2025-09-25T06:34:36.617" v="1381" actId="478"/>
          <ac:spMkLst>
            <pc:docMk/>
            <pc:sldMk cId="3445478966" sldId="3408"/>
            <ac:spMk id="12" creationId="{4A06670B-B30D-FE58-C399-2F0CF6BC0C4A}"/>
          </ac:spMkLst>
        </pc:spChg>
        <pc:spChg chg="add del mod">
          <ac:chgData name="David Wagner | Spirit Legal" userId="4ea83b5a-758c-42e3-ac55-42c471e07dfe" providerId="ADAL" clId="{8F9B9D12-1ECA-489D-A130-54491DBB8658}" dt="2025-09-25T06:34:40.248" v="1382" actId="478"/>
          <ac:spMkLst>
            <pc:docMk/>
            <pc:sldMk cId="3445478966" sldId="3408"/>
            <ac:spMk id="13" creationId="{419E4D7C-F5B1-E4FB-A031-171EFC25C00A}"/>
          </ac:spMkLst>
        </pc:spChg>
      </pc:sldChg>
      <pc:sldChg chg="delSp modSp add del mod">
        <pc:chgData name="David Wagner | Spirit Legal" userId="4ea83b5a-758c-42e3-ac55-42c471e07dfe" providerId="ADAL" clId="{8F9B9D12-1ECA-489D-A130-54491DBB8658}" dt="2025-09-25T06:22:15.756" v="1371" actId="2696"/>
        <pc:sldMkLst>
          <pc:docMk/>
          <pc:sldMk cId="3887023778" sldId="3409"/>
        </pc:sldMkLst>
        <pc:spChg chg="mod">
          <ac:chgData name="David Wagner | Spirit Legal" userId="4ea83b5a-758c-42e3-ac55-42c471e07dfe" providerId="ADAL" clId="{8F9B9D12-1ECA-489D-A130-54491DBB8658}" dt="2025-09-25T06:21:02.688" v="1303" actId="1036"/>
          <ac:spMkLst>
            <pc:docMk/>
            <pc:sldMk cId="3887023778" sldId="3409"/>
            <ac:spMk id="3" creationId="{C39859BA-4FC0-6728-BAC1-DBF283C5350B}"/>
          </ac:spMkLst>
        </pc:spChg>
        <pc:spChg chg="mod">
          <ac:chgData name="David Wagner | Spirit Legal" userId="4ea83b5a-758c-42e3-ac55-42c471e07dfe" providerId="ADAL" clId="{8F9B9D12-1ECA-489D-A130-54491DBB8658}" dt="2025-09-25T06:21:02.688" v="1303" actId="1036"/>
          <ac:spMkLst>
            <pc:docMk/>
            <pc:sldMk cId="3887023778" sldId="3409"/>
            <ac:spMk id="4" creationId="{7A463F74-A894-FFD7-DB1E-F5D6AAF79F6E}"/>
          </ac:spMkLst>
        </pc:spChg>
        <pc:spChg chg="mod">
          <ac:chgData name="David Wagner | Spirit Legal" userId="4ea83b5a-758c-42e3-ac55-42c471e07dfe" providerId="ADAL" clId="{8F9B9D12-1ECA-489D-A130-54491DBB8658}" dt="2025-09-25T06:21:02.688" v="1303" actId="1036"/>
          <ac:spMkLst>
            <pc:docMk/>
            <pc:sldMk cId="3887023778" sldId="3409"/>
            <ac:spMk id="6" creationId="{F5523D69-59E6-D39F-C754-C211ED13C396}"/>
          </ac:spMkLst>
        </pc:spChg>
        <pc:spChg chg="mod">
          <ac:chgData name="David Wagner | Spirit Legal" userId="4ea83b5a-758c-42e3-ac55-42c471e07dfe" providerId="ADAL" clId="{8F9B9D12-1ECA-489D-A130-54491DBB8658}" dt="2025-09-25T06:21:02.688" v="1303" actId="1036"/>
          <ac:spMkLst>
            <pc:docMk/>
            <pc:sldMk cId="3887023778" sldId="3409"/>
            <ac:spMk id="7" creationId="{537CC931-F8F8-45E2-5259-6B95A5A6FD41}"/>
          </ac:spMkLst>
        </pc:spChg>
        <pc:spChg chg="del">
          <ac:chgData name="David Wagner | Spirit Legal" userId="4ea83b5a-758c-42e3-ac55-42c471e07dfe" providerId="ADAL" clId="{8F9B9D12-1ECA-489D-A130-54491DBB8658}" dt="2025-09-25T06:19:23.988" v="1160" actId="478"/>
          <ac:spMkLst>
            <pc:docMk/>
            <pc:sldMk cId="3887023778" sldId="3409"/>
            <ac:spMk id="12" creationId="{CA2B559E-677C-703D-4C5F-BEA7D61F3A7C}"/>
          </ac:spMkLst>
        </pc:spChg>
        <pc:spChg chg="del">
          <ac:chgData name="David Wagner | Spirit Legal" userId="4ea83b5a-758c-42e3-ac55-42c471e07dfe" providerId="ADAL" clId="{8F9B9D12-1ECA-489D-A130-54491DBB8658}" dt="2025-09-25T06:19:26.772" v="1161" actId="478"/>
          <ac:spMkLst>
            <pc:docMk/>
            <pc:sldMk cId="3887023778" sldId="3409"/>
            <ac:spMk id="13" creationId="{6C5E51B3-CB85-4801-6620-EBDF54D7D472}"/>
          </ac:spMkLst>
        </pc:spChg>
      </pc:sldChg>
      <pc:sldChg chg="modSp add mod">
        <pc:chgData name="David Wagner | Spirit Legal" userId="4ea83b5a-758c-42e3-ac55-42c471e07dfe" providerId="ADAL" clId="{8F9B9D12-1ECA-489D-A130-54491DBB8658}" dt="2025-09-26T05:49:17.934" v="5989" actId="1076"/>
        <pc:sldMkLst>
          <pc:docMk/>
          <pc:sldMk cId="3568731371" sldId="3410"/>
        </pc:sldMkLst>
        <pc:spChg chg="mod">
          <ac:chgData name="David Wagner | Spirit Legal" userId="4ea83b5a-758c-42e3-ac55-42c471e07dfe" providerId="ADAL" clId="{8F9B9D12-1ECA-489D-A130-54491DBB8658}" dt="2025-09-25T06:21:23.028" v="1316" actId="20577"/>
          <ac:spMkLst>
            <pc:docMk/>
            <pc:sldMk cId="3568731371" sldId="3410"/>
            <ac:spMk id="3" creationId="{6C11A9FC-4E62-F830-4C6D-9B8801F58972}"/>
          </ac:spMkLst>
        </pc:spChg>
        <pc:spChg chg="mod">
          <ac:chgData name="David Wagner | Spirit Legal" userId="4ea83b5a-758c-42e3-ac55-42c471e07dfe" providerId="ADAL" clId="{8F9B9D12-1ECA-489D-A130-54491DBB8658}" dt="2025-09-26T05:49:17.934" v="5989" actId="1076"/>
          <ac:spMkLst>
            <pc:docMk/>
            <pc:sldMk cId="3568731371" sldId="3410"/>
            <ac:spMk id="12" creationId="{3870CA64-6749-738D-2EE4-FAA95F5FBD94}"/>
          </ac:spMkLst>
        </pc:spChg>
      </pc:sldChg>
      <pc:sldChg chg="addSp delSp modSp add del mod ord">
        <pc:chgData name="David Wagner | Spirit Legal" userId="4ea83b5a-758c-42e3-ac55-42c471e07dfe" providerId="ADAL" clId="{8F9B9D12-1ECA-489D-A130-54491DBB8658}" dt="2025-09-25T07:05:56.768" v="1715" actId="2696"/>
        <pc:sldMkLst>
          <pc:docMk/>
          <pc:sldMk cId="973715062" sldId="3411"/>
        </pc:sldMkLst>
        <pc:spChg chg="del">
          <ac:chgData name="David Wagner | Spirit Legal" userId="4ea83b5a-758c-42e3-ac55-42c471e07dfe" providerId="ADAL" clId="{8F9B9D12-1ECA-489D-A130-54491DBB8658}" dt="2025-09-25T07:01:54.298" v="1402" actId="478"/>
          <ac:spMkLst>
            <pc:docMk/>
            <pc:sldMk cId="973715062" sldId="3411"/>
            <ac:spMk id="3" creationId="{CA57ACD8-A30B-CADA-ECB6-A9522C9820ED}"/>
          </ac:spMkLst>
        </pc:spChg>
        <pc:spChg chg="del">
          <ac:chgData name="David Wagner | Spirit Legal" userId="4ea83b5a-758c-42e3-ac55-42c471e07dfe" providerId="ADAL" clId="{8F9B9D12-1ECA-489D-A130-54491DBB8658}" dt="2025-09-25T07:01:49.807" v="1399" actId="478"/>
          <ac:spMkLst>
            <pc:docMk/>
            <pc:sldMk cId="973715062" sldId="3411"/>
            <ac:spMk id="4" creationId="{6895C78D-70B2-E71F-C70B-B34BB766B2A1}"/>
          </ac:spMkLst>
        </pc:spChg>
        <pc:spChg chg="del">
          <ac:chgData name="David Wagner | Spirit Legal" userId="4ea83b5a-758c-42e3-ac55-42c471e07dfe" providerId="ADAL" clId="{8F9B9D12-1ECA-489D-A130-54491DBB8658}" dt="2025-09-25T07:01:44.686" v="1395" actId="478"/>
          <ac:spMkLst>
            <pc:docMk/>
            <pc:sldMk cId="973715062" sldId="3411"/>
            <ac:spMk id="5" creationId="{7C3CA476-97E2-DD95-1ECA-09D406191062}"/>
          </ac:spMkLst>
        </pc:spChg>
        <pc:spChg chg="del">
          <ac:chgData name="David Wagner | Spirit Legal" userId="4ea83b5a-758c-42e3-ac55-42c471e07dfe" providerId="ADAL" clId="{8F9B9D12-1ECA-489D-A130-54491DBB8658}" dt="2025-09-25T07:01:48.531" v="1398" actId="478"/>
          <ac:spMkLst>
            <pc:docMk/>
            <pc:sldMk cId="973715062" sldId="3411"/>
            <ac:spMk id="7" creationId="{A32880BE-0ADC-9734-7A9F-8CB40F0B235F}"/>
          </ac:spMkLst>
        </pc:spChg>
        <pc:spChg chg="del mod">
          <ac:chgData name="David Wagner | Spirit Legal" userId="4ea83b5a-758c-42e3-ac55-42c471e07dfe" providerId="ADAL" clId="{8F9B9D12-1ECA-489D-A130-54491DBB8658}" dt="2025-09-25T07:01:47.351" v="1397" actId="478"/>
          <ac:spMkLst>
            <pc:docMk/>
            <pc:sldMk cId="973715062" sldId="3411"/>
            <ac:spMk id="8" creationId="{E01ABA3E-CF89-249F-0256-B9479360A85A}"/>
          </ac:spMkLst>
        </pc:spChg>
        <pc:spChg chg="add del mod">
          <ac:chgData name="David Wagner | Spirit Legal" userId="4ea83b5a-758c-42e3-ac55-42c471e07dfe" providerId="ADAL" clId="{8F9B9D12-1ECA-489D-A130-54491DBB8658}" dt="2025-09-25T07:01:45.925" v="1396" actId="478"/>
          <ac:spMkLst>
            <pc:docMk/>
            <pc:sldMk cId="973715062" sldId="3411"/>
            <ac:spMk id="11" creationId="{EDCB5476-EE64-F986-EEA2-FD93360B941D}"/>
          </ac:spMkLst>
        </pc:spChg>
        <pc:spChg chg="add del mod">
          <ac:chgData name="David Wagner | Spirit Legal" userId="4ea83b5a-758c-42e3-ac55-42c471e07dfe" providerId="ADAL" clId="{8F9B9D12-1ECA-489D-A130-54491DBB8658}" dt="2025-09-25T07:01:51.760" v="1400" actId="478"/>
          <ac:spMkLst>
            <pc:docMk/>
            <pc:sldMk cId="973715062" sldId="3411"/>
            <ac:spMk id="13" creationId="{036E14CC-4CA2-62D9-A954-BEDD38FF6031}"/>
          </ac:spMkLst>
        </pc:spChg>
        <pc:spChg chg="add del mod">
          <ac:chgData name="David Wagner | Spirit Legal" userId="4ea83b5a-758c-42e3-ac55-42c471e07dfe" providerId="ADAL" clId="{8F9B9D12-1ECA-489D-A130-54491DBB8658}" dt="2025-09-25T07:01:52.864" v="1401" actId="478"/>
          <ac:spMkLst>
            <pc:docMk/>
            <pc:sldMk cId="973715062" sldId="3411"/>
            <ac:spMk id="15" creationId="{59E18B14-3068-06BE-9FF5-325A358AC038}"/>
          </ac:spMkLst>
        </pc:spChg>
        <pc:spChg chg="add mod">
          <ac:chgData name="David Wagner | Spirit Legal" userId="4ea83b5a-758c-42e3-ac55-42c471e07dfe" providerId="ADAL" clId="{8F9B9D12-1ECA-489D-A130-54491DBB8658}" dt="2025-09-25T07:01:54.298" v="1402" actId="478"/>
          <ac:spMkLst>
            <pc:docMk/>
            <pc:sldMk cId="973715062" sldId="3411"/>
            <ac:spMk id="17" creationId="{21467FDB-F5F3-DAEE-5309-83009E164A57}"/>
          </ac:spMkLst>
        </pc:spChg>
      </pc:sldChg>
      <pc:sldChg chg="new del">
        <pc:chgData name="David Wagner | Spirit Legal" userId="4ea83b5a-758c-42e3-ac55-42c471e07dfe" providerId="ADAL" clId="{8F9B9D12-1ECA-489D-A130-54491DBB8658}" dt="2025-09-25T07:02:11.824" v="1404" actId="2696"/>
        <pc:sldMkLst>
          <pc:docMk/>
          <pc:sldMk cId="2730172952" sldId="3412"/>
        </pc:sldMkLst>
      </pc:sldChg>
      <pc:sldChg chg="delSp modSp new mod">
        <pc:chgData name="David Wagner | Spirit Legal" userId="4ea83b5a-758c-42e3-ac55-42c471e07dfe" providerId="ADAL" clId="{8F9B9D12-1ECA-489D-A130-54491DBB8658}" dt="2025-09-25T07:05:51.028" v="1714" actId="20577"/>
        <pc:sldMkLst>
          <pc:docMk/>
          <pc:sldMk cId="3372128658" sldId="3412"/>
        </pc:sldMkLst>
        <pc:spChg chg="mod">
          <ac:chgData name="David Wagner | Spirit Legal" userId="4ea83b5a-758c-42e3-ac55-42c471e07dfe" providerId="ADAL" clId="{8F9B9D12-1ECA-489D-A130-54491DBB8658}" dt="2025-09-25T07:05:51.028" v="1714" actId="20577"/>
          <ac:spMkLst>
            <pc:docMk/>
            <pc:sldMk cId="3372128658" sldId="3412"/>
            <ac:spMk id="2" creationId="{23AE1F22-F593-7722-ECB7-9B78E144337B}"/>
          </ac:spMkLst>
        </pc:spChg>
        <pc:spChg chg="mod">
          <ac:chgData name="David Wagner | Spirit Legal" userId="4ea83b5a-758c-42e3-ac55-42c471e07dfe" providerId="ADAL" clId="{8F9B9D12-1ECA-489D-A130-54491DBB8658}" dt="2025-09-25T07:02:59.833" v="1427" actId="14100"/>
          <ac:spMkLst>
            <pc:docMk/>
            <pc:sldMk cId="3372128658" sldId="3412"/>
            <ac:spMk id="3" creationId="{4ECDE1BE-6A2B-1FF5-CA5F-BDE0B870B483}"/>
          </ac:spMkLst>
        </pc:spChg>
        <pc:spChg chg="del">
          <ac:chgData name="David Wagner | Spirit Legal" userId="4ea83b5a-758c-42e3-ac55-42c471e07dfe" providerId="ADAL" clId="{8F9B9D12-1ECA-489D-A130-54491DBB8658}" dt="2025-09-25T07:04:34.118" v="1609" actId="478"/>
          <ac:spMkLst>
            <pc:docMk/>
            <pc:sldMk cId="3372128658" sldId="3412"/>
            <ac:spMk id="4" creationId="{CBE17282-6181-B02A-FCCB-0310F00846E2}"/>
          </ac:spMkLst>
        </pc:spChg>
        <pc:spChg chg="del">
          <ac:chgData name="David Wagner | Spirit Legal" userId="4ea83b5a-758c-42e3-ac55-42c471e07dfe" providerId="ADAL" clId="{8F9B9D12-1ECA-489D-A130-54491DBB8658}" dt="2025-09-25T07:02:39.696" v="1421" actId="478"/>
          <ac:spMkLst>
            <pc:docMk/>
            <pc:sldMk cId="3372128658" sldId="3412"/>
            <ac:spMk id="5" creationId="{7D343453-EF4D-64AA-0AC3-77CCEE6B6671}"/>
          </ac:spMkLst>
        </pc:spChg>
        <pc:spChg chg="mod">
          <ac:chgData name="David Wagner | Spirit Legal" userId="4ea83b5a-758c-42e3-ac55-42c471e07dfe" providerId="ADAL" clId="{8F9B9D12-1ECA-489D-A130-54491DBB8658}" dt="2025-09-25T07:04:52.896" v="1612" actId="14100"/>
          <ac:spMkLst>
            <pc:docMk/>
            <pc:sldMk cId="3372128658" sldId="3412"/>
            <ac:spMk id="6" creationId="{49ED02C2-40C5-65FA-0DF1-3A33F214BAE5}"/>
          </ac:spMkLst>
        </pc:spChg>
        <pc:spChg chg="del">
          <ac:chgData name="David Wagner | Spirit Legal" userId="4ea83b5a-758c-42e3-ac55-42c471e07dfe" providerId="ADAL" clId="{8F9B9D12-1ECA-489D-A130-54491DBB8658}" dt="2025-09-25T07:03:03.621" v="1429" actId="478"/>
          <ac:spMkLst>
            <pc:docMk/>
            <pc:sldMk cId="3372128658" sldId="3412"/>
            <ac:spMk id="7" creationId="{EFCC7834-2891-E90C-A962-5DF13A538FB4}"/>
          </ac:spMkLst>
        </pc:spChg>
        <pc:spChg chg="del">
          <ac:chgData name="David Wagner | Spirit Legal" userId="4ea83b5a-758c-42e3-ac55-42c471e07dfe" providerId="ADAL" clId="{8F9B9D12-1ECA-489D-A130-54491DBB8658}" dt="2025-09-25T07:02:42.765" v="1422" actId="478"/>
          <ac:spMkLst>
            <pc:docMk/>
            <pc:sldMk cId="3372128658" sldId="3412"/>
            <ac:spMk id="8" creationId="{D28A5356-9D86-E687-9C78-BC1834B2F3CD}"/>
          </ac:spMkLst>
        </pc:spChg>
        <pc:spChg chg="del">
          <ac:chgData name="David Wagner | Spirit Legal" userId="4ea83b5a-758c-42e3-ac55-42c471e07dfe" providerId="ADAL" clId="{8F9B9D12-1ECA-489D-A130-54491DBB8658}" dt="2025-09-25T07:03:02.880" v="1428" actId="478"/>
          <ac:spMkLst>
            <pc:docMk/>
            <pc:sldMk cId="3372128658" sldId="3412"/>
            <ac:spMk id="9" creationId="{CCE0D575-9757-FC9F-BDCA-A8BFFF6CC110}"/>
          </ac:spMkLst>
        </pc:spChg>
        <pc:spChg chg="mod">
          <ac:chgData name="David Wagner | Spirit Legal" userId="4ea83b5a-758c-42e3-ac55-42c471e07dfe" providerId="ADAL" clId="{8F9B9D12-1ECA-489D-A130-54491DBB8658}" dt="2025-09-25T07:05:47.392" v="1713" actId="403"/>
          <ac:spMkLst>
            <pc:docMk/>
            <pc:sldMk cId="3372128658" sldId="3412"/>
            <ac:spMk id="10" creationId="{0EEAAEA3-6F6A-7DF3-BE3D-1AEF62D2E7A8}"/>
          </ac:spMkLst>
        </pc:spChg>
        <pc:spChg chg="del">
          <ac:chgData name="David Wagner | Spirit Legal" userId="4ea83b5a-758c-42e3-ac55-42c471e07dfe" providerId="ADAL" clId="{8F9B9D12-1ECA-489D-A130-54491DBB8658}" dt="2025-09-25T07:05:33.431" v="1707" actId="478"/>
          <ac:spMkLst>
            <pc:docMk/>
            <pc:sldMk cId="3372128658" sldId="3412"/>
            <ac:spMk id="11" creationId="{B4D7FFB2-BDFA-CC02-8F6C-B9E893B28C3C}"/>
          </ac:spMkLst>
        </pc:spChg>
      </pc:sldChg>
      <pc:sldChg chg="addSp delSp modSp add del mod ord">
        <pc:chgData name="David Wagner | Spirit Legal" userId="4ea83b5a-758c-42e3-ac55-42c471e07dfe" providerId="ADAL" clId="{8F9B9D12-1ECA-489D-A130-54491DBB8658}" dt="2025-09-25T08:08:39.233" v="4714" actId="47"/>
        <pc:sldMkLst>
          <pc:docMk/>
          <pc:sldMk cId="3641472562" sldId="3413"/>
        </pc:sldMkLst>
        <pc:spChg chg="mod">
          <ac:chgData name="David Wagner | Spirit Legal" userId="4ea83b5a-758c-42e3-ac55-42c471e07dfe" providerId="ADAL" clId="{8F9B9D12-1ECA-489D-A130-54491DBB8658}" dt="2025-09-25T07:16:53.458" v="1771" actId="20577"/>
          <ac:spMkLst>
            <pc:docMk/>
            <pc:sldMk cId="3641472562" sldId="3413"/>
            <ac:spMk id="2" creationId="{0E803625-8C29-E1FE-490D-5D3F6E56CA8A}"/>
          </ac:spMkLst>
        </pc:spChg>
        <pc:spChg chg="del mod">
          <ac:chgData name="David Wagner | Spirit Legal" userId="4ea83b5a-758c-42e3-ac55-42c471e07dfe" providerId="ADAL" clId="{8F9B9D12-1ECA-489D-A130-54491DBB8658}" dt="2025-09-25T07:40:04.752" v="3155" actId="478"/>
          <ac:spMkLst>
            <pc:docMk/>
            <pc:sldMk cId="3641472562" sldId="3413"/>
            <ac:spMk id="3" creationId="{569FFA20-F719-3BFA-C4FD-42F5CA2A8A5F}"/>
          </ac:spMkLst>
        </pc:spChg>
        <pc:spChg chg="del mod">
          <ac:chgData name="David Wagner | Spirit Legal" userId="4ea83b5a-758c-42e3-ac55-42c471e07dfe" providerId="ADAL" clId="{8F9B9D12-1ECA-489D-A130-54491DBB8658}" dt="2025-09-25T07:40:14.501" v="3159" actId="478"/>
          <ac:spMkLst>
            <pc:docMk/>
            <pc:sldMk cId="3641472562" sldId="3413"/>
            <ac:spMk id="4" creationId="{C8239D8F-8FA4-0C0D-7103-D47B4B5E8713}"/>
          </ac:spMkLst>
        </pc:spChg>
        <pc:spChg chg="add del mod">
          <ac:chgData name="David Wagner | Spirit Legal" userId="4ea83b5a-758c-42e3-ac55-42c471e07dfe" providerId="ADAL" clId="{8F9B9D12-1ECA-489D-A130-54491DBB8658}" dt="2025-09-25T07:40:19.535" v="3163" actId="478"/>
          <ac:spMkLst>
            <pc:docMk/>
            <pc:sldMk cId="3641472562" sldId="3413"/>
            <ac:spMk id="5" creationId="{0CAE2F2F-11D6-B96A-DE34-9C332D02465F}"/>
          </ac:spMkLst>
        </pc:spChg>
        <pc:spChg chg="del mod">
          <ac:chgData name="David Wagner | Spirit Legal" userId="4ea83b5a-758c-42e3-ac55-42c471e07dfe" providerId="ADAL" clId="{8F9B9D12-1ECA-489D-A130-54491DBB8658}" dt="2025-09-25T07:40:11.420" v="3157" actId="478"/>
          <ac:spMkLst>
            <pc:docMk/>
            <pc:sldMk cId="3641472562" sldId="3413"/>
            <ac:spMk id="6" creationId="{63DE08E0-99AE-A07B-7A12-98B50D559CD1}"/>
          </ac:spMkLst>
        </pc:spChg>
        <pc:spChg chg="del mod">
          <ac:chgData name="David Wagner | Spirit Legal" userId="4ea83b5a-758c-42e3-ac55-42c471e07dfe" providerId="ADAL" clId="{8F9B9D12-1ECA-489D-A130-54491DBB8658}" dt="2025-09-25T07:40:16.826" v="3161" actId="478"/>
          <ac:spMkLst>
            <pc:docMk/>
            <pc:sldMk cId="3641472562" sldId="3413"/>
            <ac:spMk id="7" creationId="{FCC8A8F4-1148-BF32-01D4-E0C70DB11B8A}"/>
          </ac:spMkLst>
        </pc:spChg>
        <pc:spChg chg="add del mod">
          <ac:chgData name="David Wagner | Spirit Legal" userId="4ea83b5a-758c-42e3-ac55-42c471e07dfe" providerId="ADAL" clId="{8F9B9D12-1ECA-489D-A130-54491DBB8658}" dt="2025-09-25T07:40:24.725" v="3165" actId="478"/>
          <ac:spMkLst>
            <pc:docMk/>
            <pc:sldMk cId="3641472562" sldId="3413"/>
            <ac:spMk id="8" creationId="{530A8709-52BB-E287-3FDE-F6190E65F86A}"/>
          </ac:spMkLst>
        </pc:spChg>
        <pc:spChg chg="add del mod">
          <ac:chgData name="David Wagner | Spirit Legal" userId="4ea83b5a-758c-42e3-ac55-42c471e07dfe" providerId="ADAL" clId="{8F9B9D12-1ECA-489D-A130-54491DBB8658}" dt="2025-09-25T08:02:26.433" v="4480" actId="20577"/>
          <ac:spMkLst>
            <pc:docMk/>
            <pc:sldMk cId="3641472562" sldId="3413"/>
            <ac:spMk id="9" creationId="{789A6A29-A1BA-DB13-22DF-3C3568316D5E}"/>
          </ac:spMkLst>
        </pc:spChg>
        <pc:spChg chg="add">
          <ac:chgData name="David Wagner | Spirit Legal" userId="4ea83b5a-758c-42e3-ac55-42c471e07dfe" providerId="ADAL" clId="{8F9B9D12-1ECA-489D-A130-54491DBB8658}" dt="2025-09-25T07:17:51.194" v="1813"/>
          <ac:spMkLst>
            <pc:docMk/>
            <pc:sldMk cId="3641472562" sldId="3413"/>
            <ac:spMk id="10" creationId="{FF39BA63-1067-557C-694A-0226595868F1}"/>
          </ac:spMkLst>
        </pc:spChg>
        <pc:spChg chg="add del mod">
          <ac:chgData name="David Wagner | Spirit Legal" userId="4ea83b5a-758c-42e3-ac55-42c471e07dfe" providerId="ADAL" clId="{8F9B9D12-1ECA-489D-A130-54491DBB8658}" dt="2025-09-25T07:23:37.893" v="2181" actId="478"/>
          <ac:spMkLst>
            <pc:docMk/>
            <pc:sldMk cId="3641472562" sldId="3413"/>
            <ac:spMk id="12" creationId="{2A4D5C00-BCAA-75D5-A18D-61783DDED3A1}"/>
          </ac:spMkLst>
        </pc:spChg>
        <pc:spChg chg="add del mod">
          <ac:chgData name="David Wagner | Spirit Legal" userId="4ea83b5a-758c-42e3-ac55-42c471e07dfe" providerId="ADAL" clId="{8F9B9D12-1ECA-489D-A130-54491DBB8658}" dt="2025-09-25T07:23:37.038" v="2179" actId="478"/>
          <ac:spMkLst>
            <pc:docMk/>
            <pc:sldMk cId="3641472562" sldId="3413"/>
            <ac:spMk id="14" creationId="{7CF19D7A-29F9-68B9-C9E8-6048A92D4183}"/>
          </ac:spMkLst>
        </pc:spChg>
        <pc:spChg chg="add del mod">
          <ac:chgData name="David Wagner | Spirit Legal" userId="4ea83b5a-758c-42e3-ac55-42c471e07dfe" providerId="ADAL" clId="{8F9B9D12-1ECA-489D-A130-54491DBB8658}" dt="2025-09-25T07:40:09.920" v="3156" actId="478"/>
          <ac:spMkLst>
            <pc:docMk/>
            <pc:sldMk cId="3641472562" sldId="3413"/>
            <ac:spMk id="16" creationId="{833FB725-F3CE-1326-7783-FB6956F81486}"/>
          </ac:spMkLst>
        </pc:spChg>
        <pc:spChg chg="add del mod">
          <ac:chgData name="David Wagner | Spirit Legal" userId="4ea83b5a-758c-42e3-ac55-42c471e07dfe" providerId="ADAL" clId="{8F9B9D12-1ECA-489D-A130-54491DBB8658}" dt="2025-09-25T07:40:12.759" v="3158" actId="478"/>
          <ac:spMkLst>
            <pc:docMk/>
            <pc:sldMk cId="3641472562" sldId="3413"/>
            <ac:spMk id="18" creationId="{8A9E2F61-5152-4D20-BAD3-9674D47AB2AA}"/>
          </ac:spMkLst>
        </pc:spChg>
        <pc:spChg chg="add del mod">
          <ac:chgData name="David Wagner | Spirit Legal" userId="4ea83b5a-758c-42e3-ac55-42c471e07dfe" providerId="ADAL" clId="{8F9B9D12-1ECA-489D-A130-54491DBB8658}" dt="2025-09-25T07:40:15.631" v="3160" actId="478"/>
          <ac:spMkLst>
            <pc:docMk/>
            <pc:sldMk cId="3641472562" sldId="3413"/>
            <ac:spMk id="20" creationId="{A831527A-4518-3FA9-690F-B7F8BF003EBA}"/>
          </ac:spMkLst>
        </pc:spChg>
        <pc:spChg chg="add del mod">
          <ac:chgData name="David Wagner | Spirit Legal" userId="4ea83b5a-758c-42e3-ac55-42c471e07dfe" providerId="ADAL" clId="{8F9B9D12-1ECA-489D-A130-54491DBB8658}" dt="2025-09-25T07:40:17.978" v="3162" actId="478"/>
          <ac:spMkLst>
            <pc:docMk/>
            <pc:sldMk cId="3641472562" sldId="3413"/>
            <ac:spMk id="22" creationId="{19C5EB60-5CB3-D1C5-7915-7494BB0B0387}"/>
          </ac:spMkLst>
        </pc:spChg>
        <pc:spChg chg="add del mod">
          <ac:chgData name="David Wagner | Spirit Legal" userId="4ea83b5a-758c-42e3-ac55-42c471e07dfe" providerId="ADAL" clId="{8F9B9D12-1ECA-489D-A130-54491DBB8658}" dt="2025-09-25T07:40:22.861" v="3164" actId="478"/>
          <ac:spMkLst>
            <pc:docMk/>
            <pc:sldMk cId="3641472562" sldId="3413"/>
            <ac:spMk id="24" creationId="{849CE9CB-99DA-2CC9-D71C-B94C2489D95A}"/>
          </ac:spMkLst>
        </pc:spChg>
        <pc:spChg chg="add del mod">
          <ac:chgData name="David Wagner | Spirit Legal" userId="4ea83b5a-758c-42e3-ac55-42c471e07dfe" providerId="ADAL" clId="{8F9B9D12-1ECA-489D-A130-54491DBB8658}" dt="2025-09-25T07:40:25.945" v="3166" actId="478"/>
          <ac:spMkLst>
            <pc:docMk/>
            <pc:sldMk cId="3641472562" sldId="3413"/>
            <ac:spMk id="26" creationId="{BF856968-2981-FF58-464F-3F7C1B047EDD}"/>
          </ac:spMkLst>
        </pc:spChg>
        <pc:spChg chg="add mod">
          <ac:chgData name="David Wagner | Spirit Legal" userId="4ea83b5a-758c-42e3-ac55-42c471e07dfe" providerId="ADAL" clId="{8F9B9D12-1ECA-489D-A130-54491DBB8658}" dt="2025-09-25T08:02:50.685" v="4522" actId="6549"/>
          <ac:spMkLst>
            <pc:docMk/>
            <pc:sldMk cId="3641472562" sldId="3413"/>
            <ac:spMk id="28" creationId="{80FFBFDC-7CE2-7CCD-7516-9DC594DB42AC}"/>
          </ac:spMkLst>
        </pc:spChg>
      </pc:sldChg>
      <pc:sldChg chg="addSp delSp modSp add del mod">
        <pc:chgData name="David Wagner | Spirit Legal" userId="4ea83b5a-758c-42e3-ac55-42c471e07dfe" providerId="ADAL" clId="{8F9B9D12-1ECA-489D-A130-54491DBB8658}" dt="2025-09-25T07:37:49.846" v="3071" actId="47"/>
        <pc:sldMkLst>
          <pc:docMk/>
          <pc:sldMk cId="1019115212" sldId="3414"/>
        </pc:sldMkLst>
        <pc:spChg chg="del">
          <ac:chgData name="David Wagner | Spirit Legal" userId="4ea83b5a-758c-42e3-ac55-42c471e07dfe" providerId="ADAL" clId="{8F9B9D12-1ECA-489D-A130-54491DBB8658}" dt="2025-09-25T07:29:31.996" v="2664" actId="478"/>
          <ac:spMkLst>
            <pc:docMk/>
            <pc:sldMk cId="1019115212" sldId="3414"/>
            <ac:spMk id="3" creationId="{63AB91C8-8620-5A87-E52D-CFBC5059D34C}"/>
          </ac:spMkLst>
        </pc:spChg>
        <pc:spChg chg="del">
          <ac:chgData name="David Wagner | Spirit Legal" userId="4ea83b5a-758c-42e3-ac55-42c471e07dfe" providerId="ADAL" clId="{8F9B9D12-1ECA-489D-A130-54491DBB8658}" dt="2025-09-25T07:29:27.391" v="2662" actId="478"/>
          <ac:spMkLst>
            <pc:docMk/>
            <pc:sldMk cId="1019115212" sldId="3414"/>
            <ac:spMk id="4" creationId="{5A6FA4E1-8320-6674-5BE4-56E41CBBEEB2}"/>
          </ac:spMkLst>
        </pc:spChg>
        <pc:spChg chg="del">
          <ac:chgData name="David Wagner | Spirit Legal" userId="4ea83b5a-758c-42e3-ac55-42c471e07dfe" providerId="ADAL" clId="{8F9B9D12-1ECA-489D-A130-54491DBB8658}" dt="2025-09-25T07:29:00.423" v="2655" actId="478"/>
          <ac:spMkLst>
            <pc:docMk/>
            <pc:sldMk cId="1019115212" sldId="3414"/>
            <ac:spMk id="5" creationId="{DBEFC5C6-DA8C-03CB-5652-C3A9E91658BC}"/>
          </ac:spMkLst>
        </pc:spChg>
        <pc:spChg chg="del">
          <ac:chgData name="David Wagner | Spirit Legal" userId="4ea83b5a-758c-42e3-ac55-42c471e07dfe" providerId="ADAL" clId="{8F9B9D12-1ECA-489D-A130-54491DBB8658}" dt="2025-09-25T07:29:38.360" v="2666" actId="478"/>
          <ac:spMkLst>
            <pc:docMk/>
            <pc:sldMk cId="1019115212" sldId="3414"/>
            <ac:spMk id="6" creationId="{A43EB5AB-A432-036E-9761-F2B711FD4B77}"/>
          </ac:spMkLst>
        </pc:spChg>
        <pc:spChg chg="del">
          <ac:chgData name="David Wagner | Spirit Legal" userId="4ea83b5a-758c-42e3-ac55-42c471e07dfe" providerId="ADAL" clId="{8F9B9D12-1ECA-489D-A130-54491DBB8658}" dt="2025-09-25T07:28:58.884" v="2654" actId="478"/>
          <ac:spMkLst>
            <pc:docMk/>
            <pc:sldMk cId="1019115212" sldId="3414"/>
            <ac:spMk id="7" creationId="{D904B742-9F37-3332-C2A6-3D70E119433A}"/>
          </ac:spMkLst>
        </pc:spChg>
        <pc:spChg chg="del">
          <ac:chgData name="David Wagner | Spirit Legal" userId="4ea83b5a-758c-42e3-ac55-42c471e07dfe" providerId="ADAL" clId="{8F9B9D12-1ECA-489D-A130-54491DBB8658}" dt="2025-09-25T07:28:52.050" v="2652" actId="478"/>
          <ac:spMkLst>
            <pc:docMk/>
            <pc:sldMk cId="1019115212" sldId="3414"/>
            <ac:spMk id="8" creationId="{134FAFAA-B45B-8ABC-083A-ADDD370A45D9}"/>
          </ac:spMkLst>
        </pc:spChg>
        <pc:spChg chg="mod">
          <ac:chgData name="David Wagner | Spirit Legal" userId="4ea83b5a-758c-42e3-ac55-42c471e07dfe" providerId="ADAL" clId="{8F9B9D12-1ECA-489D-A130-54491DBB8658}" dt="2025-09-25T07:27:07.216" v="2636" actId="20577"/>
          <ac:spMkLst>
            <pc:docMk/>
            <pc:sldMk cId="1019115212" sldId="3414"/>
            <ac:spMk id="9" creationId="{0FBD40E0-6E72-FF8B-B02F-75F84FE8C6A0}"/>
          </ac:spMkLst>
        </pc:spChg>
        <pc:spChg chg="add del mod">
          <ac:chgData name="David Wagner | Spirit Legal" userId="4ea83b5a-758c-42e3-ac55-42c471e07dfe" providerId="ADAL" clId="{8F9B9D12-1ECA-489D-A130-54491DBB8658}" dt="2025-09-25T07:28:49.095" v="2651" actId="478"/>
          <ac:spMkLst>
            <pc:docMk/>
            <pc:sldMk cId="1019115212" sldId="3414"/>
            <ac:spMk id="10" creationId="{2020993E-9E33-87D9-070B-1AEAD628411E}"/>
          </ac:spMkLst>
        </pc:spChg>
        <pc:spChg chg="add">
          <ac:chgData name="David Wagner | Spirit Legal" userId="4ea83b5a-758c-42e3-ac55-42c471e07dfe" providerId="ADAL" clId="{8F9B9D12-1ECA-489D-A130-54491DBB8658}" dt="2025-09-25T07:28:05.679" v="2638"/>
          <ac:spMkLst>
            <pc:docMk/>
            <pc:sldMk cId="1019115212" sldId="3414"/>
            <ac:spMk id="11" creationId="{9657BE07-519E-04EE-3EF7-AC4979FDD1B3}"/>
          </ac:spMkLst>
        </pc:spChg>
        <pc:spChg chg="add">
          <ac:chgData name="David Wagner | Spirit Legal" userId="4ea83b5a-758c-42e3-ac55-42c471e07dfe" providerId="ADAL" clId="{8F9B9D12-1ECA-489D-A130-54491DBB8658}" dt="2025-09-25T07:28:12.640" v="2640"/>
          <ac:spMkLst>
            <pc:docMk/>
            <pc:sldMk cId="1019115212" sldId="3414"/>
            <ac:spMk id="12" creationId="{EB2F2004-B232-DCCC-9F31-903994B0AF44}"/>
          </ac:spMkLst>
        </pc:spChg>
        <pc:spChg chg="add del">
          <ac:chgData name="David Wagner | Spirit Legal" userId="4ea83b5a-758c-42e3-ac55-42c471e07dfe" providerId="ADAL" clId="{8F9B9D12-1ECA-489D-A130-54491DBB8658}" dt="2025-09-25T07:28:24.163" v="2645" actId="22"/>
          <ac:spMkLst>
            <pc:docMk/>
            <pc:sldMk cId="1019115212" sldId="3414"/>
            <ac:spMk id="14" creationId="{39758A39-C783-3AC7-4A3D-2956BE53934E}"/>
          </ac:spMkLst>
        </pc:spChg>
        <pc:spChg chg="add">
          <ac:chgData name="David Wagner | Spirit Legal" userId="4ea83b5a-758c-42e3-ac55-42c471e07dfe" providerId="ADAL" clId="{8F9B9D12-1ECA-489D-A130-54491DBB8658}" dt="2025-09-25T07:28:26.619" v="2646"/>
          <ac:spMkLst>
            <pc:docMk/>
            <pc:sldMk cId="1019115212" sldId="3414"/>
            <ac:spMk id="15" creationId="{F7237063-5757-AE3B-EC03-E668C4D06350}"/>
          </ac:spMkLst>
        </pc:spChg>
        <pc:spChg chg="add del mod ord">
          <ac:chgData name="David Wagner | Spirit Legal" userId="4ea83b5a-758c-42e3-ac55-42c471e07dfe" providerId="ADAL" clId="{8F9B9D12-1ECA-489D-A130-54491DBB8658}" dt="2025-09-25T07:32:44.431" v="2774" actId="20577"/>
          <ac:spMkLst>
            <pc:docMk/>
            <pc:sldMk cId="1019115212" sldId="3414"/>
            <ac:spMk id="17" creationId="{51651CB0-4E82-D3C1-F5C2-03B15BED51DC}"/>
          </ac:spMkLst>
        </pc:spChg>
        <pc:spChg chg="add del mod">
          <ac:chgData name="David Wagner | Spirit Legal" userId="4ea83b5a-758c-42e3-ac55-42c471e07dfe" providerId="ADAL" clId="{8F9B9D12-1ECA-489D-A130-54491DBB8658}" dt="2025-09-25T07:28:57.055" v="2653" actId="478"/>
          <ac:spMkLst>
            <pc:docMk/>
            <pc:sldMk cId="1019115212" sldId="3414"/>
            <ac:spMk id="19" creationId="{8C145C54-FE51-AEC2-F3C5-2BDB74C200E3}"/>
          </ac:spMkLst>
        </pc:spChg>
        <pc:spChg chg="add del mod">
          <ac:chgData name="David Wagner | Spirit Legal" userId="4ea83b5a-758c-42e3-ac55-42c471e07dfe" providerId="ADAL" clId="{8F9B9D12-1ECA-489D-A130-54491DBB8658}" dt="2025-09-25T07:29:03.705" v="2656" actId="478"/>
          <ac:spMkLst>
            <pc:docMk/>
            <pc:sldMk cId="1019115212" sldId="3414"/>
            <ac:spMk id="21" creationId="{A7713C58-9FD6-0760-35F1-47B7FBDD834B}"/>
          </ac:spMkLst>
        </pc:spChg>
        <pc:spChg chg="add del mod">
          <ac:chgData name="David Wagner | Spirit Legal" userId="4ea83b5a-758c-42e3-ac55-42c471e07dfe" providerId="ADAL" clId="{8F9B9D12-1ECA-489D-A130-54491DBB8658}" dt="2025-09-25T07:29:05.147" v="2657" actId="478"/>
          <ac:spMkLst>
            <pc:docMk/>
            <pc:sldMk cId="1019115212" sldId="3414"/>
            <ac:spMk id="23" creationId="{7656FC8A-CB30-0B51-04AB-1C4D62186B3A}"/>
          </ac:spMkLst>
        </pc:spChg>
        <pc:spChg chg="add del mod">
          <ac:chgData name="David Wagner | Spirit Legal" userId="4ea83b5a-758c-42e3-ac55-42c471e07dfe" providerId="ADAL" clId="{8F9B9D12-1ECA-489D-A130-54491DBB8658}" dt="2025-09-25T07:29:29.573" v="2663" actId="478"/>
          <ac:spMkLst>
            <pc:docMk/>
            <pc:sldMk cId="1019115212" sldId="3414"/>
            <ac:spMk id="25" creationId="{A2BCD1A2-D01C-72AF-DCAB-05582CC7F726}"/>
          </ac:spMkLst>
        </pc:spChg>
        <pc:spChg chg="add del mod">
          <ac:chgData name="David Wagner | Spirit Legal" userId="4ea83b5a-758c-42e3-ac55-42c471e07dfe" providerId="ADAL" clId="{8F9B9D12-1ECA-489D-A130-54491DBB8658}" dt="2025-09-25T07:29:36.534" v="2665" actId="478"/>
          <ac:spMkLst>
            <pc:docMk/>
            <pc:sldMk cId="1019115212" sldId="3414"/>
            <ac:spMk id="27" creationId="{5413D290-CD17-365E-6B42-E4CFD3EAC147}"/>
          </ac:spMkLst>
        </pc:spChg>
        <pc:spChg chg="add del mod">
          <ac:chgData name="David Wagner | Spirit Legal" userId="4ea83b5a-758c-42e3-ac55-42c471e07dfe" providerId="ADAL" clId="{8F9B9D12-1ECA-489D-A130-54491DBB8658}" dt="2025-09-25T07:29:39.488" v="2667" actId="478"/>
          <ac:spMkLst>
            <pc:docMk/>
            <pc:sldMk cId="1019115212" sldId="3414"/>
            <ac:spMk id="29" creationId="{13280154-24A4-147F-6A0F-B800C81A70BF}"/>
          </ac:spMkLst>
        </pc:spChg>
      </pc:sldChg>
      <pc:sldChg chg="addSp delSp modSp add mod ord">
        <pc:chgData name="David Wagner | Spirit Legal" userId="4ea83b5a-758c-42e3-ac55-42c471e07dfe" providerId="ADAL" clId="{8F9B9D12-1ECA-489D-A130-54491DBB8658}" dt="2025-09-26T05:50:21.626" v="5993" actId="20577"/>
        <pc:sldMkLst>
          <pc:docMk/>
          <pc:sldMk cId="656965085" sldId="3415"/>
        </pc:sldMkLst>
        <pc:spChg chg="mod">
          <ac:chgData name="David Wagner | Spirit Legal" userId="4ea83b5a-758c-42e3-ac55-42c471e07dfe" providerId="ADAL" clId="{8F9B9D12-1ECA-489D-A130-54491DBB8658}" dt="2025-09-25T07:53:13.254" v="4121" actId="20577"/>
          <ac:spMkLst>
            <pc:docMk/>
            <pc:sldMk cId="656965085" sldId="3415"/>
            <ac:spMk id="3" creationId="{394C4DDD-0775-A05D-1C8A-057ADE0BC4ED}"/>
          </ac:spMkLst>
        </pc:spChg>
        <pc:spChg chg="del">
          <ac:chgData name="David Wagner | Spirit Legal" userId="4ea83b5a-758c-42e3-ac55-42c471e07dfe" providerId="ADAL" clId="{8F9B9D12-1ECA-489D-A130-54491DBB8658}" dt="2025-09-25T07:33:22.257" v="2822" actId="478"/>
          <ac:spMkLst>
            <pc:docMk/>
            <pc:sldMk cId="656965085" sldId="3415"/>
            <ac:spMk id="4" creationId="{BA3CC4D8-22E1-8B62-F8BD-C93A9C865EC2}"/>
          </ac:spMkLst>
        </pc:spChg>
        <pc:spChg chg="mod">
          <ac:chgData name="David Wagner | Spirit Legal" userId="4ea83b5a-758c-42e3-ac55-42c471e07dfe" providerId="ADAL" clId="{8F9B9D12-1ECA-489D-A130-54491DBB8658}" dt="2025-09-26T05:50:21.626" v="5993" actId="20577"/>
          <ac:spMkLst>
            <pc:docMk/>
            <pc:sldMk cId="656965085" sldId="3415"/>
            <ac:spMk id="5" creationId="{D5CB86A9-3581-B1AE-9487-3782CC62AC8F}"/>
          </ac:spMkLst>
        </pc:spChg>
        <pc:spChg chg="mod">
          <ac:chgData name="David Wagner | Spirit Legal" userId="4ea83b5a-758c-42e3-ac55-42c471e07dfe" providerId="ADAL" clId="{8F9B9D12-1ECA-489D-A130-54491DBB8658}" dt="2025-09-25T07:54:22.739" v="4170" actId="14100"/>
          <ac:spMkLst>
            <pc:docMk/>
            <pc:sldMk cId="656965085" sldId="3415"/>
            <ac:spMk id="6" creationId="{91D7C91F-8250-195F-65ED-8A961E47A4AF}"/>
          </ac:spMkLst>
        </pc:spChg>
        <pc:spChg chg="del">
          <ac:chgData name="David Wagner | Spirit Legal" userId="4ea83b5a-758c-42e3-ac55-42c471e07dfe" providerId="ADAL" clId="{8F9B9D12-1ECA-489D-A130-54491DBB8658}" dt="2025-09-25T07:33:18.823" v="2821" actId="478"/>
          <ac:spMkLst>
            <pc:docMk/>
            <pc:sldMk cId="656965085" sldId="3415"/>
            <ac:spMk id="7" creationId="{4C0AABC1-C889-4DB8-3CCC-A57DD18A828C}"/>
          </ac:spMkLst>
        </pc:spChg>
        <pc:spChg chg="mod">
          <ac:chgData name="David Wagner | Spirit Legal" userId="4ea83b5a-758c-42e3-ac55-42c471e07dfe" providerId="ADAL" clId="{8F9B9D12-1ECA-489D-A130-54491DBB8658}" dt="2025-09-25T07:55:39.660" v="4349" actId="14100"/>
          <ac:spMkLst>
            <pc:docMk/>
            <pc:sldMk cId="656965085" sldId="3415"/>
            <ac:spMk id="8" creationId="{66453C0C-EC45-078D-275C-7F8F59A3E297}"/>
          </ac:spMkLst>
        </pc:spChg>
        <pc:spChg chg="mod">
          <ac:chgData name="David Wagner | Spirit Legal" userId="4ea83b5a-758c-42e3-ac55-42c471e07dfe" providerId="ADAL" clId="{8F9B9D12-1ECA-489D-A130-54491DBB8658}" dt="2025-09-25T07:52:54.773" v="4074" actId="113"/>
          <ac:spMkLst>
            <pc:docMk/>
            <pc:sldMk cId="656965085" sldId="3415"/>
            <ac:spMk id="9" creationId="{602F677D-6180-BDED-3AF3-D989589E135D}"/>
          </ac:spMkLst>
        </pc:spChg>
        <pc:spChg chg="add del mod">
          <ac:chgData name="David Wagner | Spirit Legal" userId="4ea83b5a-758c-42e3-ac55-42c471e07dfe" providerId="ADAL" clId="{8F9B9D12-1ECA-489D-A130-54491DBB8658}" dt="2025-09-25T07:33:27.152" v="2824" actId="478"/>
          <ac:spMkLst>
            <pc:docMk/>
            <pc:sldMk cId="656965085" sldId="3415"/>
            <ac:spMk id="11" creationId="{18234B2C-88B4-6453-883A-953A05054953}"/>
          </ac:spMkLst>
        </pc:spChg>
        <pc:spChg chg="add del mod">
          <ac:chgData name="David Wagner | Spirit Legal" userId="4ea83b5a-758c-42e3-ac55-42c471e07dfe" providerId="ADAL" clId="{8F9B9D12-1ECA-489D-A130-54491DBB8658}" dt="2025-09-25T07:33:25.238" v="2823" actId="478"/>
          <ac:spMkLst>
            <pc:docMk/>
            <pc:sldMk cId="656965085" sldId="3415"/>
            <ac:spMk id="13" creationId="{40D534B1-4EFD-4210-C775-0D99DFB8C5A7}"/>
          </ac:spMkLst>
        </pc:spChg>
        <pc:spChg chg="add mod">
          <ac:chgData name="David Wagner | Spirit Legal" userId="4ea83b5a-758c-42e3-ac55-42c471e07dfe" providerId="ADAL" clId="{8F9B9D12-1ECA-489D-A130-54491DBB8658}" dt="2025-09-25T07:56:54.728" v="4457" actId="20577"/>
          <ac:spMkLst>
            <pc:docMk/>
            <pc:sldMk cId="656965085" sldId="3415"/>
            <ac:spMk id="14" creationId="{74F689E5-9D81-8E95-FBAD-4FDB343FB948}"/>
          </ac:spMkLst>
        </pc:spChg>
        <pc:spChg chg="add mod">
          <ac:chgData name="David Wagner | Spirit Legal" userId="4ea83b5a-758c-42e3-ac55-42c471e07dfe" providerId="ADAL" clId="{8F9B9D12-1ECA-489D-A130-54491DBB8658}" dt="2025-09-25T07:56:45.855" v="4445" actId="20577"/>
          <ac:spMkLst>
            <pc:docMk/>
            <pc:sldMk cId="656965085" sldId="3415"/>
            <ac:spMk id="15" creationId="{F36F48B9-F0CA-4045-C5AA-CC90E38488E9}"/>
          </ac:spMkLst>
        </pc:spChg>
      </pc:sldChg>
      <pc:sldChg chg="add del">
        <pc:chgData name="David Wagner | Spirit Legal" userId="4ea83b5a-758c-42e3-ac55-42c471e07dfe" providerId="ADAL" clId="{8F9B9D12-1ECA-489D-A130-54491DBB8658}" dt="2025-09-25T07:31:20.173" v="2675" actId="2696"/>
        <pc:sldMkLst>
          <pc:docMk/>
          <pc:sldMk cId="1974454255" sldId="3415"/>
        </pc:sldMkLst>
      </pc:sldChg>
      <pc:sldChg chg="modSp add del mod">
        <pc:chgData name="David Wagner | Spirit Legal" userId="4ea83b5a-758c-42e3-ac55-42c471e07dfe" providerId="ADAL" clId="{8F9B9D12-1ECA-489D-A130-54491DBB8658}" dt="2025-09-25T07:50:29.269" v="3747" actId="47"/>
        <pc:sldMkLst>
          <pc:docMk/>
          <pc:sldMk cId="2394741679" sldId="3416"/>
        </pc:sldMkLst>
        <pc:spChg chg="mod">
          <ac:chgData name="David Wagner | Spirit Legal" userId="4ea83b5a-758c-42e3-ac55-42c471e07dfe" providerId="ADAL" clId="{8F9B9D12-1ECA-489D-A130-54491DBB8658}" dt="2025-09-25T07:39:42.991" v="3153" actId="113"/>
          <ac:spMkLst>
            <pc:docMk/>
            <pc:sldMk cId="2394741679" sldId="3416"/>
            <ac:spMk id="9" creationId="{D08DD34A-21DC-064F-1B5E-0F1D3466319A}"/>
          </ac:spMkLst>
        </pc:spChg>
      </pc:sldChg>
      <pc:sldChg chg="modSp add del mod">
        <pc:chgData name="David Wagner | Spirit Legal" userId="4ea83b5a-758c-42e3-ac55-42c471e07dfe" providerId="ADAL" clId="{8F9B9D12-1ECA-489D-A130-54491DBB8658}" dt="2025-09-25T07:50:31.061" v="3748" actId="47"/>
        <pc:sldMkLst>
          <pc:docMk/>
          <pc:sldMk cId="2424783736" sldId="3417"/>
        </pc:sldMkLst>
        <pc:spChg chg="mod">
          <ac:chgData name="David Wagner | Spirit Legal" userId="4ea83b5a-758c-42e3-ac55-42c471e07dfe" providerId="ADAL" clId="{8F9B9D12-1ECA-489D-A130-54491DBB8658}" dt="2025-09-25T07:39:46.852" v="3154" actId="113"/>
          <ac:spMkLst>
            <pc:docMk/>
            <pc:sldMk cId="2424783736" sldId="3417"/>
            <ac:spMk id="9" creationId="{E11DDBC1-E0D4-7FEB-7CD3-E834D4344C25}"/>
          </ac:spMkLst>
        </pc:spChg>
      </pc:sldChg>
      <pc:sldChg chg="modSp new del mod">
        <pc:chgData name="David Wagner | Spirit Legal" userId="4ea83b5a-758c-42e3-ac55-42c471e07dfe" providerId="ADAL" clId="{8F9B9D12-1ECA-489D-A130-54491DBB8658}" dt="2025-09-25T07:42:53.178" v="3262" actId="680"/>
        <pc:sldMkLst>
          <pc:docMk/>
          <pc:sldMk cId="2032935108" sldId="3418"/>
        </pc:sldMkLst>
        <pc:spChg chg="mod">
          <ac:chgData name="David Wagner | Spirit Legal" userId="4ea83b5a-758c-42e3-ac55-42c471e07dfe" providerId="ADAL" clId="{8F9B9D12-1ECA-489D-A130-54491DBB8658}" dt="2025-09-25T07:42:52.697" v="3261" actId="20577"/>
          <ac:spMkLst>
            <pc:docMk/>
            <pc:sldMk cId="2032935108" sldId="3418"/>
            <ac:spMk id="2" creationId="{9BD74CD8-59B4-E455-3451-FE15697BE34F}"/>
          </ac:spMkLst>
        </pc:spChg>
      </pc:sldChg>
      <pc:sldChg chg="modSp new mod">
        <pc:chgData name="David Wagner | Spirit Legal" userId="4ea83b5a-758c-42e3-ac55-42c471e07dfe" providerId="ADAL" clId="{8F9B9D12-1ECA-489D-A130-54491DBB8658}" dt="2025-09-25T07:43:54.024" v="3292" actId="20577"/>
        <pc:sldMkLst>
          <pc:docMk/>
          <pc:sldMk cId="3981855903" sldId="3418"/>
        </pc:sldMkLst>
        <pc:spChg chg="mod">
          <ac:chgData name="David Wagner | Spirit Legal" userId="4ea83b5a-758c-42e3-ac55-42c471e07dfe" providerId="ADAL" clId="{8F9B9D12-1ECA-489D-A130-54491DBB8658}" dt="2025-09-25T07:43:54.024" v="3292" actId="20577"/>
          <ac:spMkLst>
            <pc:docMk/>
            <pc:sldMk cId="3981855903" sldId="3418"/>
            <ac:spMk id="2" creationId="{F50DFF1B-EC56-6A2B-4983-AA9AD8C039A3}"/>
          </ac:spMkLst>
        </pc:spChg>
      </pc:sldChg>
      <pc:sldChg chg="modSp new mod">
        <pc:chgData name="David Wagner | Spirit Legal" userId="4ea83b5a-758c-42e3-ac55-42c471e07dfe" providerId="ADAL" clId="{8F9B9D12-1ECA-489D-A130-54491DBB8658}" dt="2025-09-25T07:44:10.456" v="3323" actId="14100"/>
        <pc:sldMkLst>
          <pc:docMk/>
          <pc:sldMk cId="2241439981" sldId="3419"/>
        </pc:sldMkLst>
        <pc:spChg chg="mod">
          <ac:chgData name="David Wagner | Spirit Legal" userId="4ea83b5a-758c-42e3-ac55-42c471e07dfe" providerId="ADAL" clId="{8F9B9D12-1ECA-489D-A130-54491DBB8658}" dt="2025-09-25T07:44:10.456" v="3323" actId="14100"/>
          <ac:spMkLst>
            <pc:docMk/>
            <pc:sldMk cId="2241439981" sldId="3419"/>
            <ac:spMk id="2" creationId="{02CD4202-0502-1759-783F-591415009464}"/>
          </ac:spMkLst>
        </pc:spChg>
      </pc:sldChg>
      <pc:sldChg chg="modSp add del mod ord">
        <pc:chgData name="David Wagner | Spirit Legal" userId="4ea83b5a-758c-42e3-ac55-42c471e07dfe" providerId="ADAL" clId="{8F9B9D12-1ECA-489D-A130-54491DBB8658}" dt="2025-09-25T07:42:51.925" v="3260" actId="2890"/>
        <pc:sldMkLst>
          <pc:docMk/>
          <pc:sldMk cId="3522542069" sldId="3419"/>
        </pc:sldMkLst>
        <pc:spChg chg="mod">
          <ac:chgData name="David Wagner | Spirit Legal" userId="4ea83b5a-758c-42e3-ac55-42c471e07dfe" providerId="ADAL" clId="{8F9B9D12-1ECA-489D-A130-54491DBB8658}" dt="2025-09-25T07:42:51.238" v="3258" actId="20577"/>
          <ac:spMkLst>
            <pc:docMk/>
            <pc:sldMk cId="3522542069" sldId="3419"/>
            <ac:spMk id="2" creationId="{EFA186E4-348A-2A07-78AA-998A00A5A1A5}"/>
          </ac:spMkLst>
        </pc:spChg>
      </pc:sldChg>
      <pc:sldChg chg="modSp add del mod">
        <pc:chgData name="David Wagner | Spirit Legal" userId="4ea83b5a-758c-42e3-ac55-42c471e07dfe" providerId="ADAL" clId="{8F9B9D12-1ECA-489D-A130-54491DBB8658}" dt="2025-09-25T07:42:44.147" v="3255" actId="2890"/>
        <pc:sldMkLst>
          <pc:docMk/>
          <pc:sldMk cId="2873516247" sldId="3420"/>
        </pc:sldMkLst>
        <pc:spChg chg="mod">
          <ac:chgData name="David Wagner | Spirit Legal" userId="4ea83b5a-758c-42e3-ac55-42c471e07dfe" providerId="ADAL" clId="{8F9B9D12-1ECA-489D-A130-54491DBB8658}" dt="2025-09-25T07:42:42.811" v="3254" actId="20577"/>
          <ac:spMkLst>
            <pc:docMk/>
            <pc:sldMk cId="2873516247" sldId="3420"/>
            <ac:spMk id="9" creationId="{DC649B98-A4DD-AE37-F4FA-17A4FDF20526}"/>
          </ac:spMkLst>
        </pc:spChg>
      </pc:sldChg>
      <pc:sldChg chg="add del">
        <pc:chgData name="David Wagner | Spirit Legal" userId="4ea83b5a-758c-42e3-ac55-42c471e07dfe" providerId="ADAL" clId="{8F9B9D12-1ECA-489D-A130-54491DBB8658}" dt="2025-09-25T07:47:50.882" v="3423" actId="2696"/>
        <pc:sldMkLst>
          <pc:docMk/>
          <pc:sldMk cId="3867842302" sldId="3420"/>
        </pc:sldMkLst>
      </pc:sldChg>
      <pc:sldChg chg="add">
        <pc:chgData name="David Wagner | Spirit Legal" userId="4ea83b5a-758c-42e3-ac55-42c471e07dfe" providerId="ADAL" clId="{8F9B9D12-1ECA-489D-A130-54491DBB8658}" dt="2025-09-25T07:46:42.323" v="3382" actId="2890"/>
        <pc:sldMkLst>
          <pc:docMk/>
          <pc:sldMk cId="164385078" sldId="3421"/>
        </pc:sldMkLst>
      </pc:sldChg>
      <pc:sldChg chg="addSp modSp add del mod">
        <pc:chgData name="David Wagner | Spirit Legal" userId="4ea83b5a-758c-42e3-ac55-42c471e07dfe" providerId="ADAL" clId="{8F9B9D12-1ECA-489D-A130-54491DBB8658}" dt="2025-09-25T08:08:40.569" v="4715" actId="47"/>
        <pc:sldMkLst>
          <pc:docMk/>
          <pc:sldMk cId="2971872671" sldId="3422"/>
        </pc:sldMkLst>
        <pc:spChg chg="add">
          <ac:chgData name="David Wagner | Spirit Legal" userId="4ea83b5a-758c-42e3-ac55-42c471e07dfe" providerId="ADAL" clId="{8F9B9D12-1ECA-489D-A130-54491DBB8658}" dt="2025-09-25T07:48:25.367" v="3453"/>
          <ac:spMkLst>
            <pc:docMk/>
            <pc:sldMk cId="2971872671" sldId="3422"/>
            <ac:spMk id="3" creationId="{9D8E141E-5F30-3C1C-7EE0-CD245B1D5E7F}"/>
          </ac:spMkLst>
        </pc:spChg>
        <pc:spChg chg="mod">
          <ac:chgData name="David Wagner | Spirit Legal" userId="4ea83b5a-758c-42e3-ac55-42c471e07dfe" providerId="ADAL" clId="{8F9B9D12-1ECA-489D-A130-54491DBB8658}" dt="2025-09-25T07:48:16.915" v="3452" actId="113"/>
          <ac:spMkLst>
            <pc:docMk/>
            <pc:sldMk cId="2971872671" sldId="3422"/>
            <ac:spMk id="9" creationId="{98D0D9F6-541A-4BB4-4F9C-9E82B38E9672}"/>
          </ac:spMkLst>
        </pc:spChg>
        <pc:spChg chg="mod">
          <ac:chgData name="David Wagner | Spirit Legal" userId="4ea83b5a-758c-42e3-ac55-42c471e07dfe" providerId="ADAL" clId="{8F9B9D12-1ECA-489D-A130-54491DBB8658}" dt="2025-09-25T08:05:18.669" v="4603" actId="12"/>
          <ac:spMkLst>
            <pc:docMk/>
            <pc:sldMk cId="2971872671" sldId="3422"/>
            <ac:spMk id="28" creationId="{A97411C7-18B7-8F43-5A44-BDD44D69F5D5}"/>
          </ac:spMkLst>
        </pc:spChg>
      </pc:sldChg>
      <pc:sldChg chg="addSp modSp add del mod">
        <pc:chgData name="David Wagner | Spirit Legal" userId="4ea83b5a-758c-42e3-ac55-42c471e07dfe" providerId="ADAL" clId="{8F9B9D12-1ECA-489D-A130-54491DBB8658}" dt="2025-09-25T08:08:42.268" v="4716" actId="47"/>
        <pc:sldMkLst>
          <pc:docMk/>
          <pc:sldMk cId="4189314722" sldId="3423"/>
        </pc:sldMkLst>
        <pc:spChg chg="add">
          <ac:chgData name="David Wagner | Spirit Legal" userId="4ea83b5a-758c-42e3-ac55-42c471e07dfe" providerId="ADAL" clId="{8F9B9D12-1ECA-489D-A130-54491DBB8658}" dt="2025-09-25T07:51:02.167" v="3764"/>
          <ac:spMkLst>
            <pc:docMk/>
            <pc:sldMk cId="4189314722" sldId="3423"/>
            <ac:spMk id="3" creationId="{8A94836A-C5FE-8348-4BD9-C55C7A0395DA}"/>
          </ac:spMkLst>
        </pc:spChg>
        <pc:spChg chg="mod">
          <ac:chgData name="David Wagner | Spirit Legal" userId="4ea83b5a-758c-42e3-ac55-42c471e07dfe" providerId="ADAL" clId="{8F9B9D12-1ECA-489D-A130-54491DBB8658}" dt="2025-09-25T07:50:25.831" v="3746" actId="20577"/>
          <ac:spMkLst>
            <pc:docMk/>
            <pc:sldMk cId="4189314722" sldId="3423"/>
            <ac:spMk id="9" creationId="{CF044DA1-6D96-4600-FED8-3EB897B72A2A}"/>
          </ac:spMkLst>
        </pc:spChg>
        <pc:spChg chg="mod">
          <ac:chgData name="David Wagner | Spirit Legal" userId="4ea83b5a-758c-42e3-ac55-42c471e07dfe" providerId="ADAL" clId="{8F9B9D12-1ECA-489D-A130-54491DBB8658}" dt="2025-09-25T08:06:29.783" v="4685" actId="6549"/>
          <ac:spMkLst>
            <pc:docMk/>
            <pc:sldMk cId="4189314722" sldId="3423"/>
            <ac:spMk id="28" creationId="{EF3DCA9A-C323-0CF0-D124-3971EBB26131}"/>
          </ac:spMkLst>
        </pc:spChg>
      </pc:sldChg>
      <pc:sldChg chg="modSp new mod">
        <pc:chgData name="David Wagner | Spirit Legal" userId="4ea83b5a-758c-42e3-ac55-42c471e07dfe" providerId="ADAL" clId="{8F9B9D12-1ECA-489D-A130-54491DBB8658}" dt="2025-09-25T07:50:50.013" v="3763" actId="20577"/>
        <pc:sldMkLst>
          <pc:docMk/>
          <pc:sldMk cId="2403596389" sldId="3424"/>
        </pc:sldMkLst>
        <pc:spChg chg="mod">
          <ac:chgData name="David Wagner | Spirit Legal" userId="4ea83b5a-758c-42e3-ac55-42c471e07dfe" providerId="ADAL" clId="{8F9B9D12-1ECA-489D-A130-54491DBB8658}" dt="2025-09-25T07:50:50.013" v="3763" actId="20577"/>
          <ac:spMkLst>
            <pc:docMk/>
            <pc:sldMk cId="2403596389" sldId="3424"/>
            <ac:spMk id="2" creationId="{3234202F-53D9-E403-80F6-6F1BCFDE50B9}"/>
          </ac:spMkLst>
        </pc:spChg>
      </pc:sldChg>
      <pc:sldChg chg="addSp delSp modSp add del mod ord">
        <pc:chgData name="David Wagner | Spirit Legal" userId="4ea83b5a-758c-42e3-ac55-42c471e07dfe" providerId="ADAL" clId="{8F9B9D12-1ECA-489D-A130-54491DBB8658}" dt="2025-09-25T08:16:49.293" v="4795" actId="2696"/>
        <pc:sldMkLst>
          <pc:docMk/>
          <pc:sldMk cId="1158994619" sldId="3425"/>
        </pc:sldMkLst>
        <pc:spChg chg="del mod">
          <ac:chgData name="David Wagner | Spirit Legal" userId="4ea83b5a-758c-42e3-ac55-42c471e07dfe" providerId="ADAL" clId="{8F9B9D12-1ECA-489D-A130-54491DBB8658}" dt="2025-09-25T08:15:25.953" v="4769" actId="478"/>
          <ac:spMkLst>
            <pc:docMk/>
            <pc:sldMk cId="1158994619" sldId="3425"/>
            <ac:spMk id="3" creationId="{53BC7664-8981-6471-95EC-1C2C44291D1D}"/>
          </ac:spMkLst>
        </pc:spChg>
        <pc:spChg chg="del mod">
          <ac:chgData name="David Wagner | Spirit Legal" userId="4ea83b5a-758c-42e3-ac55-42c471e07dfe" providerId="ADAL" clId="{8F9B9D12-1ECA-489D-A130-54491DBB8658}" dt="2025-09-25T08:15:20.153" v="4765" actId="478"/>
          <ac:spMkLst>
            <pc:docMk/>
            <pc:sldMk cId="1158994619" sldId="3425"/>
            <ac:spMk id="5" creationId="{0911035A-1636-991E-1433-1FEDF3050FA1}"/>
          </ac:spMkLst>
        </pc:spChg>
        <pc:spChg chg="del mod">
          <ac:chgData name="David Wagner | Spirit Legal" userId="4ea83b5a-758c-42e3-ac55-42c471e07dfe" providerId="ADAL" clId="{8F9B9D12-1ECA-489D-A130-54491DBB8658}" dt="2025-09-25T08:15:23.574" v="4767" actId="478"/>
          <ac:spMkLst>
            <pc:docMk/>
            <pc:sldMk cId="1158994619" sldId="3425"/>
            <ac:spMk id="6" creationId="{474B6138-BF7E-DCB1-10F0-1002EE0856C7}"/>
          </ac:spMkLst>
        </pc:spChg>
        <pc:spChg chg="add del mod">
          <ac:chgData name="David Wagner | Spirit Legal" userId="4ea83b5a-758c-42e3-ac55-42c471e07dfe" providerId="ADAL" clId="{8F9B9D12-1ECA-489D-A130-54491DBB8658}" dt="2025-09-25T08:15:19.004" v="4764" actId="478"/>
          <ac:spMkLst>
            <pc:docMk/>
            <pc:sldMk cId="1158994619" sldId="3425"/>
            <ac:spMk id="7" creationId="{D4748987-5BE9-301D-1EFE-50AB53A0837E}"/>
          </ac:spMkLst>
        </pc:spChg>
        <pc:spChg chg="del">
          <ac:chgData name="David Wagner | Spirit Legal" userId="4ea83b5a-758c-42e3-ac55-42c471e07dfe" providerId="ADAL" clId="{8F9B9D12-1ECA-489D-A130-54491DBB8658}" dt="2025-09-25T08:04:32.720" v="4556" actId="478"/>
          <ac:spMkLst>
            <pc:docMk/>
            <pc:sldMk cId="1158994619" sldId="3425"/>
            <ac:spMk id="8" creationId="{FFA46EFF-81E4-8E2B-CBF3-E3E7C7864B8F}"/>
          </ac:spMkLst>
        </pc:spChg>
        <pc:spChg chg="mod">
          <ac:chgData name="David Wagner | Spirit Legal" userId="4ea83b5a-758c-42e3-ac55-42c471e07dfe" providerId="ADAL" clId="{8F9B9D12-1ECA-489D-A130-54491DBB8658}" dt="2025-09-25T08:15:50.437" v="4777" actId="20577"/>
          <ac:spMkLst>
            <pc:docMk/>
            <pc:sldMk cId="1158994619" sldId="3425"/>
            <ac:spMk id="9" creationId="{65324614-0DA6-E797-4DA0-BB7991849062}"/>
          </ac:spMkLst>
        </pc:spChg>
        <pc:spChg chg="add del mod">
          <ac:chgData name="David Wagner | Spirit Legal" userId="4ea83b5a-758c-42e3-ac55-42c471e07dfe" providerId="ADAL" clId="{8F9B9D12-1ECA-489D-A130-54491DBB8658}" dt="2025-09-25T08:15:21.696" v="4766" actId="478"/>
          <ac:spMkLst>
            <pc:docMk/>
            <pc:sldMk cId="1158994619" sldId="3425"/>
            <ac:spMk id="11" creationId="{880908BC-7ECC-3630-4820-7E10C2AA8B5F}"/>
          </ac:spMkLst>
        </pc:spChg>
        <pc:spChg chg="add del mod">
          <ac:chgData name="David Wagner | Spirit Legal" userId="4ea83b5a-758c-42e3-ac55-42c471e07dfe" providerId="ADAL" clId="{8F9B9D12-1ECA-489D-A130-54491DBB8658}" dt="2025-09-25T08:15:24.650" v="4768" actId="478"/>
          <ac:spMkLst>
            <pc:docMk/>
            <pc:sldMk cId="1158994619" sldId="3425"/>
            <ac:spMk id="13" creationId="{1B5F9BC2-3381-6461-BB08-C17AD1ED57B4}"/>
          </ac:spMkLst>
        </pc:spChg>
        <pc:spChg chg="mod">
          <ac:chgData name="David Wagner | Spirit Legal" userId="4ea83b5a-758c-42e3-ac55-42c471e07dfe" providerId="ADAL" clId="{8F9B9D12-1ECA-489D-A130-54491DBB8658}" dt="2025-09-25T08:15:31.453" v="4772" actId="1076"/>
          <ac:spMkLst>
            <pc:docMk/>
            <pc:sldMk cId="1158994619" sldId="3425"/>
            <ac:spMk id="14" creationId="{90615010-D3E4-080E-BCFB-395E98536BC1}"/>
          </ac:spMkLst>
        </pc:spChg>
        <pc:spChg chg="mod">
          <ac:chgData name="David Wagner | Spirit Legal" userId="4ea83b5a-758c-42e3-ac55-42c471e07dfe" providerId="ADAL" clId="{8F9B9D12-1ECA-489D-A130-54491DBB8658}" dt="2025-09-25T08:15:37.177" v="4773" actId="1076"/>
          <ac:spMkLst>
            <pc:docMk/>
            <pc:sldMk cId="1158994619" sldId="3425"/>
            <ac:spMk id="15" creationId="{D62F1043-EAE5-6731-6468-9CA08396833E}"/>
          </ac:spMkLst>
        </pc:spChg>
        <pc:spChg chg="add del mod">
          <ac:chgData name="David Wagner | Spirit Legal" userId="4ea83b5a-758c-42e3-ac55-42c471e07dfe" providerId="ADAL" clId="{8F9B9D12-1ECA-489D-A130-54491DBB8658}" dt="2025-09-25T08:15:27.920" v="4771" actId="478"/>
          <ac:spMkLst>
            <pc:docMk/>
            <pc:sldMk cId="1158994619" sldId="3425"/>
            <ac:spMk id="17" creationId="{554BCF00-7EAB-709A-2650-CC9944B31764}"/>
          </ac:spMkLst>
        </pc:spChg>
      </pc:sldChg>
      <pc:sldChg chg="add del">
        <pc:chgData name="David Wagner | Spirit Legal" userId="4ea83b5a-758c-42e3-ac55-42c471e07dfe" providerId="ADAL" clId="{8F9B9D12-1ECA-489D-A130-54491DBB8658}" dt="2025-09-25T08:02:02.915" v="4465" actId="2696"/>
        <pc:sldMkLst>
          <pc:docMk/>
          <pc:sldMk cId="3916299207" sldId="3425"/>
        </pc:sldMkLst>
      </pc:sldChg>
      <pc:sldChg chg="addSp delSp modSp add mod ord">
        <pc:chgData name="David Wagner | Spirit Legal" userId="4ea83b5a-758c-42e3-ac55-42c471e07dfe" providerId="ADAL" clId="{8F9B9D12-1ECA-489D-A130-54491DBB8658}" dt="2025-09-25T15:17:53.414" v="5987" actId="6549"/>
        <pc:sldMkLst>
          <pc:docMk/>
          <pc:sldMk cId="3389164953" sldId="3426"/>
        </pc:sldMkLst>
        <pc:spChg chg="del">
          <ac:chgData name="David Wagner | Spirit Legal" userId="4ea83b5a-758c-42e3-ac55-42c471e07dfe" providerId="ADAL" clId="{8F9B9D12-1ECA-489D-A130-54491DBB8658}" dt="2025-09-25T08:14:31.469" v="4746" actId="478"/>
          <ac:spMkLst>
            <pc:docMk/>
            <pc:sldMk cId="3389164953" sldId="3426"/>
            <ac:spMk id="3" creationId="{C003E0E6-BBC7-8E06-AD6E-B16F391082C5}"/>
          </ac:spMkLst>
        </pc:spChg>
        <pc:spChg chg="del mod">
          <ac:chgData name="David Wagner | Spirit Legal" userId="4ea83b5a-758c-42e3-ac55-42c471e07dfe" providerId="ADAL" clId="{8F9B9D12-1ECA-489D-A130-54491DBB8658}" dt="2025-09-25T08:14:06.038" v="4728" actId="478"/>
          <ac:spMkLst>
            <pc:docMk/>
            <pc:sldMk cId="3389164953" sldId="3426"/>
            <ac:spMk id="5" creationId="{13205AB1-0037-C164-B8D0-C4C94B64F2B0}"/>
          </ac:spMkLst>
        </pc:spChg>
        <pc:spChg chg="del mod">
          <ac:chgData name="David Wagner | Spirit Legal" userId="4ea83b5a-758c-42e3-ac55-42c471e07dfe" providerId="ADAL" clId="{8F9B9D12-1ECA-489D-A130-54491DBB8658}" dt="2025-09-25T08:14:29.824" v="4745" actId="478"/>
          <ac:spMkLst>
            <pc:docMk/>
            <pc:sldMk cId="3389164953" sldId="3426"/>
            <ac:spMk id="6" creationId="{38CFB8C0-CB6C-899B-D7C2-21966D53985F}"/>
          </ac:spMkLst>
        </pc:spChg>
        <pc:spChg chg="add del mod">
          <ac:chgData name="David Wagner | Spirit Legal" userId="4ea83b5a-758c-42e3-ac55-42c471e07dfe" providerId="ADAL" clId="{8F9B9D12-1ECA-489D-A130-54491DBB8658}" dt="2025-09-25T15:17:53.414" v="5987" actId="6549"/>
          <ac:spMkLst>
            <pc:docMk/>
            <pc:sldMk cId="3389164953" sldId="3426"/>
            <ac:spMk id="7" creationId="{992572BB-5962-CC75-7235-723B4445732F}"/>
          </ac:spMkLst>
        </pc:spChg>
        <pc:spChg chg="add mod">
          <ac:chgData name="David Wagner | Spirit Legal" userId="4ea83b5a-758c-42e3-ac55-42c471e07dfe" providerId="ADAL" clId="{8F9B9D12-1ECA-489D-A130-54491DBB8658}" dt="2025-09-25T08:14:19.123" v="4741" actId="1076"/>
          <ac:spMkLst>
            <pc:docMk/>
            <pc:sldMk cId="3389164953" sldId="3426"/>
            <ac:spMk id="8" creationId="{D9FBC4B3-E692-1955-9801-8A28237B9993}"/>
          </ac:spMkLst>
        </pc:spChg>
        <pc:spChg chg="mod">
          <ac:chgData name="David Wagner | Spirit Legal" userId="4ea83b5a-758c-42e3-ac55-42c471e07dfe" providerId="ADAL" clId="{8F9B9D12-1ECA-489D-A130-54491DBB8658}" dt="2025-09-25T08:13:38.946" v="4720" actId="6549"/>
          <ac:spMkLst>
            <pc:docMk/>
            <pc:sldMk cId="3389164953" sldId="3426"/>
            <ac:spMk id="9" creationId="{4C4F1C89-C026-6E16-ACEB-2EEB7CEF02A6}"/>
          </ac:spMkLst>
        </pc:spChg>
        <pc:spChg chg="add mod">
          <ac:chgData name="David Wagner | Spirit Legal" userId="4ea83b5a-758c-42e3-ac55-42c471e07dfe" providerId="ADAL" clId="{8F9B9D12-1ECA-489D-A130-54491DBB8658}" dt="2025-09-25T08:14:36.034" v="4758" actId="20577"/>
          <ac:spMkLst>
            <pc:docMk/>
            <pc:sldMk cId="3389164953" sldId="3426"/>
            <ac:spMk id="11" creationId="{8C32F83D-559F-8F1C-AB0D-A7E053168829}"/>
          </ac:spMkLst>
        </pc:spChg>
        <pc:spChg chg="add mod">
          <ac:chgData name="David Wagner | Spirit Legal" userId="4ea83b5a-758c-42e3-ac55-42c471e07dfe" providerId="ADAL" clId="{8F9B9D12-1ECA-489D-A130-54491DBB8658}" dt="2025-09-25T08:15:07" v="4762" actId="403"/>
          <ac:spMkLst>
            <pc:docMk/>
            <pc:sldMk cId="3389164953" sldId="3426"/>
            <ac:spMk id="13" creationId="{FCC81D0A-BC8B-2D6E-3242-EE8A2CC80E4E}"/>
          </ac:spMkLst>
        </pc:spChg>
        <pc:spChg chg="del">
          <ac:chgData name="David Wagner | Spirit Legal" userId="4ea83b5a-758c-42e3-ac55-42c471e07dfe" providerId="ADAL" clId="{8F9B9D12-1ECA-489D-A130-54491DBB8658}" dt="2025-09-25T08:13:46.270" v="4724" actId="478"/>
          <ac:spMkLst>
            <pc:docMk/>
            <pc:sldMk cId="3389164953" sldId="3426"/>
            <ac:spMk id="14" creationId="{DE3C7309-926A-28A6-20C7-38B63902E588}"/>
          </ac:spMkLst>
        </pc:spChg>
        <pc:spChg chg="del">
          <ac:chgData name="David Wagner | Spirit Legal" userId="4ea83b5a-758c-42e3-ac55-42c471e07dfe" providerId="ADAL" clId="{8F9B9D12-1ECA-489D-A130-54491DBB8658}" dt="2025-09-25T08:13:44.464" v="4723" actId="478"/>
          <ac:spMkLst>
            <pc:docMk/>
            <pc:sldMk cId="3389164953" sldId="3426"/>
            <ac:spMk id="15" creationId="{F92D1969-4220-1548-5BE1-CF026E4D0547}"/>
          </ac:spMkLst>
        </pc:spChg>
      </pc:sldChg>
      <pc:sldChg chg="addSp delSp modSp add mod">
        <pc:chgData name="David Wagner | Spirit Legal" userId="4ea83b5a-758c-42e3-ac55-42c471e07dfe" providerId="ADAL" clId="{8F9B9D12-1ECA-489D-A130-54491DBB8658}" dt="2025-09-25T08:16:44.214" v="4794" actId="20577"/>
        <pc:sldMkLst>
          <pc:docMk/>
          <pc:sldMk cId="3490628768" sldId="3427"/>
        </pc:sldMkLst>
        <pc:spChg chg="add del mod">
          <ac:chgData name="David Wagner | Spirit Legal" userId="4ea83b5a-758c-42e3-ac55-42c471e07dfe" providerId="ADAL" clId="{8F9B9D12-1ECA-489D-A130-54491DBB8658}" dt="2025-09-25T08:16:09.234" v="4780" actId="478"/>
          <ac:spMkLst>
            <pc:docMk/>
            <pc:sldMk cId="3490628768" sldId="3427"/>
            <ac:spMk id="4" creationId="{DB17B5B4-857D-9230-1824-C48B54E953B6}"/>
          </ac:spMkLst>
        </pc:spChg>
        <pc:spChg chg="add del mod">
          <ac:chgData name="David Wagner | Spirit Legal" userId="4ea83b5a-758c-42e3-ac55-42c471e07dfe" providerId="ADAL" clId="{8F9B9D12-1ECA-489D-A130-54491DBB8658}" dt="2025-09-25T08:16:29.162" v="4790" actId="478"/>
          <ac:spMkLst>
            <pc:docMk/>
            <pc:sldMk cId="3490628768" sldId="3427"/>
            <ac:spMk id="6" creationId="{2EE9CA56-1E17-F7E2-A574-141133C528A9}"/>
          </ac:spMkLst>
        </pc:spChg>
        <pc:spChg chg="del">
          <ac:chgData name="David Wagner | Spirit Legal" userId="4ea83b5a-758c-42e3-ac55-42c471e07dfe" providerId="ADAL" clId="{8F9B9D12-1ECA-489D-A130-54491DBB8658}" dt="2025-09-25T08:16:12.506" v="4781" actId="478"/>
          <ac:spMkLst>
            <pc:docMk/>
            <pc:sldMk cId="3490628768" sldId="3427"/>
            <ac:spMk id="7" creationId="{268801B4-FC6D-3174-9AA5-2D37ADDB53C1}"/>
          </ac:spMkLst>
        </pc:spChg>
        <pc:spChg chg="del">
          <ac:chgData name="David Wagner | Spirit Legal" userId="4ea83b5a-758c-42e3-ac55-42c471e07dfe" providerId="ADAL" clId="{8F9B9D12-1ECA-489D-A130-54491DBB8658}" dt="2025-09-25T08:16:07.291" v="4779" actId="478"/>
          <ac:spMkLst>
            <pc:docMk/>
            <pc:sldMk cId="3490628768" sldId="3427"/>
            <ac:spMk id="8" creationId="{3ED98B87-4380-6F30-9D5B-09D3A0B0EBA8}"/>
          </ac:spMkLst>
        </pc:spChg>
        <pc:spChg chg="mod">
          <ac:chgData name="David Wagner | Spirit Legal" userId="4ea83b5a-758c-42e3-ac55-42c471e07dfe" providerId="ADAL" clId="{8F9B9D12-1ECA-489D-A130-54491DBB8658}" dt="2025-09-25T08:16:44.214" v="4794" actId="20577"/>
          <ac:spMkLst>
            <pc:docMk/>
            <pc:sldMk cId="3490628768" sldId="3427"/>
            <ac:spMk id="9" creationId="{6413DBE3-41CE-E90E-333E-451147745DCC}"/>
          </ac:spMkLst>
        </pc:spChg>
        <pc:spChg chg="mod">
          <ac:chgData name="David Wagner | Spirit Legal" userId="4ea83b5a-758c-42e3-ac55-42c471e07dfe" providerId="ADAL" clId="{8F9B9D12-1ECA-489D-A130-54491DBB8658}" dt="2025-09-25T08:16:19.524" v="4788" actId="20577"/>
          <ac:spMkLst>
            <pc:docMk/>
            <pc:sldMk cId="3490628768" sldId="3427"/>
            <ac:spMk id="11" creationId="{4267CE71-643D-904B-DA64-8F2815269367}"/>
          </ac:spMkLst>
        </pc:spChg>
        <pc:spChg chg="mod">
          <ac:chgData name="David Wagner | Spirit Legal" userId="4ea83b5a-758c-42e3-ac55-42c471e07dfe" providerId="ADAL" clId="{8F9B9D12-1ECA-489D-A130-54491DBB8658}" dt="2025-09-25T08:16:26.377" v="4789"/>
          <ac:spMkLst>
            <pc:docMk/>
            <pc:sldMk cId="3490628768" sldId="3427"/>
            <ac:spMk id="13" creationId="{BD94C4CD-8523-A486-6D0A-EAB0AAA0E2BE}"/>
          </ac:spMkLst>
        </pc:spChg>
      </pc:sldChg>
      <pc:sldChg chg="addSp modSp new mod modNotesTx">
        <pc:chgData name="David Wagner | Spirit Legal" userId="4ea83b5a-758c-42e3-ac55-42c471e07dfe" providerId="ADAL" clId="{8F9B9D12-1ECA-489D-A130-54491DBB8658}" dt="2025-09-25T15:17:19.905" v="5986" actId="6549"/>
        <pc:sldMkLst>
          <pc:docMk/>
          <pc:sldMk cId="1190928405" sldId="3428"/>
        </pc:sldMkLst>
        <pc:spChg chg="mod">
          <ac:chgData name="David Wagner | Spirit Legal" userId="4ea83b5a-758c-42e3-ac55-42c471e07dfe" providerId="ADAL" clId="{8F9B9D12-1ECA-489D-A130-54491DBB8658}" dt="2025-09-25T08:22:29.330" v="4945" actId="20577"/>
          <ac:spMkLst>
            <pc:docMk/>
            <pc:sldMk cId="1190928405" sldId="3428"/>
            <ac:spMk id="2" creationId="{606AD11B-7049-894E-7858-6563E0A3C3C4}"/>
          </ac:spMkLst>
        </pc:spChg>
        <pc:spChg chg="mod">
          <ac:chgData name="David Wagner | Spirit Legal" userId="4ea83b5a-758c-42e3-ac55-42c471e07dfe" providerId="ADAL" clId="{8F9B9D12-1ECA-489D-A130-54491DBB8658}" dt="2025-09-25T08:28:37.363" v="5448" actId="20577"/>
          <ac:spMkLst>
            <pc:docMk/>
            <pc:sldMk cId="1190928405" sldId="3428"/>
            <ac:spMk id="3" creationId="{9184F40D-9D19-A7BF-962A-698BF80C147A}"/>
          </ac:spMkLst>
        </pc:spChg>
        <pc:spChg chg="mod">
          <ac:chgData name="David Wagner | Spirit Legal" userId="4ea83b5a-758c-42e3-ac55-42c471e07dfe" providerId="ADAL" clId="{8F9B9D12-1ECA-489D-A130-54491DBB8658}" dt="2025-09-25T15:17:19.905" v="5986" actId="6549"/>
          <ac:spMkLst>
            <pc:docMk/>
            <pc:sldMk cId="1190928405" sldId="3428"/>
            <ac:spMk id="4" creationId="{44C1C39C-F34A-3107-EBCD-C7C58A0F4F95}"/>
          </ac:spMkLst>
        </pc:spChg>
        <pc:spChg chg="mod">
          <ac:chgData name="David Wagner | Spirit Legal" userId="4ea83b5a-758c-42e3-ac55-42c471e07dfe" providerId="ADAL" clId="{8F9B9D12-1ECA-489D-A130-54491DBB8658}" dt="2025-09-25T08:18:53.827" v="4876" actId="20577"/>
          <ac:spMkLst>
            <pc:docMk/>
            <pc:sldMk cId="1190928405" sldId="3428"/>
            <ac:spMk id="5" creationId="{54EE1B5F-235D-241F-F992-14703D3F68D7}"/>
          </ac:spMkLst>
        </pc:spChg>
        <pc:spChg chg="mod">
          <ac:chgData name="David Wagner | Spirit Legal" userId="4ea83b5a-758c-42e3-ac55-42c471e07dfe" providerId="ADAL" clId="{8F9B9D12-1ECA-489D-A130-54491DBB8658}" dt="2025-09-25T08:47:34.644" v="5984" actId="113"/>
          <ac:spMkLst>
            <pc:docMk/>
            <pc:sldMk cId="1190928405" sldId="3428"/>
            <ac:spMk id="6" creationId="{BF9F7E83-23AE-9E4E-17B9-D0DF53B01BE3}"/>
          </ac:spMkLst>
        </pc:spChg>
        <pc:spChg chg="mod">
          <ac:chgData name="David Wagner | Spirit Legal" userId="4ea83b5a-758c-42e3-ac55-42c471e07dfe" providerId="ADAL" clId="{8F9B9D12-1ECA-489D-A130-54491DBB8658}" dt="2025-09-25T08:47:28.562" v="5982" actId="113"/>
          <ac:spMkLst>
            <pc:docMk/>
            <pc:sldMk cId="1190928405" sldId="3428"/>
            <ac:spMk id="7" creationId="{6ECFEC62-E8DA-D62D-9E09-A8E4A609DA73}"/>
          </ac:spMkLst>
        </pc:spChg>
        <pc:spChg chg="mod">
          <ac:chgData name="David Wagner | Spirit Legal" userId="4ea83b5a-758c-42e3-ac55-42c471e07dfe" providerId="ADAL" clId="{8F9B9D12-1ECA-489D-A130-54491DBB8658}" dt="2025-09-25T08:28:50.076" v="5450" actId="1076"/>
          <ac:spMkLst>
            <pc:docMk/>
            <pc:sldMk cId="1190928405" sldId="3428"/>
            <ac:spMk id="8" creationId="{D1EC3F96-55EF-4A9E-DDA5-440D712155E7}"/>
          </ac:spMkLst>
        </pc:spChg>
        <pc:spChg chg="add mod">
          <ac:chgData name="David Wagner | Spirit Legal" userId="4ea83b5a-758c-42e3-ac55-42c471e07dfe" providerId="ADAL" clId="{8F9B9D12-1ECA-489D-A130-54491DBB8658}" dt="2025-09-25T08:25:26.195" v="5106" actId="20577"/>
          <ac:spMkLst>
            <pc:docMk/>
            <pc:sldMk cId="1190928405" sldId="3428"/>
            <ac:spMk id="9" creationId="{7642B916-BA3D-7B57-93F9-F3083AFA8B6A}"/>
          </ac:spMkLst>
        </pc:spChg>
      </pc:sldChg>
      <pc:sldChg chg="addSp modSp new mod">
        <pc:chgData name="David Wagner | Spirit Legal" userId="4ea83b5a-758c-42e3-ac55-42c471e07dfe" providerId="ADAL" clId="{8F9B9D12-1ECA-489D-A130-54491DBB8658}" dt="2025-09-25T08:22:00.873" v="4936" actId="113"/>
        <pc:sldMkLst>
          <pc:docMk/>
          <pc:sldMk cId="355988652" sldId="3429"/>
        </pc:sldMkLst>
        <pc:spChg chg="add mod">
          <ac:chgData name="David Wagner | Spirit Legal" userId="4ea83b5a-758c-42e3-ac55-42c471e07dfe" providerId="ADAL" clId="{8F9B9D12-1ECA-489D-A130-54491DBB8658}" dt="2025-09-25T08:22:00.873" v="4936" actId="113"/>
          <ac:spMkLst>
            <pc:docMk/>
            <pc:sldMk cId="355988652" sldId="3429"/>
            <ac:spMk id="3" creationId="{5BD6AAAE-C91C-0615-A446-AFA693E095AE}"/>
          </ac:spMkLst>
        </pc:spChg>
        <pc:spChg chg="add mod">
          <ac:chgData name="David Wagner | Spirit Legal" userId="4ea83b5a-758c-42e3-ac55-42c471e07dfe" providerId="ADAL" clId="{8F9B9D12-1ECA-489D-A130-54491DBB8658}" dt="2025-09-25T08:21:36.653" v="4931" actId="113"/>
          <ac:spMkLst>
            <pc:docMk/>
            <pc:sldMk cId="355988652" sldId="3429"/>
            <ac:spMk id="4" creationId="{F334B756-D2CA-6E55-48BB-2097DE5E28A2}"/>
          </ac:spMkLst>
        </pc:spChg>
      </pc:sldChg>
      <pc:sldChg chg="addSp delSp modSp add mod">
        <pc:chgData name="David Wagner | Spirit Legal" userId="4ea83b5a-758c-42e3-ac55-42c471e07dfe" providerId="ADAL" clId="{8F9B9D12-1ECA-489D-A130-54491DBB8658}" dt="2025-09-25T08:47:18.936" v="5979" actId="20577"/>
        <pc:sldMkLst>
          <pc:docMk/>
          <pc:sldMk cId="3302142940" sldId="3430"/>
        </pc:sldMkLst>
        <pc:spChg chg="mod">
          <ac:chgData name="David Wagner | Spirit Legal" userId="4ea83b5a-758c-42e3-ac55-42c471e07dfe" providerId="ADAL" clId="{8F9B9D12-1ECA-489D-A130-54491DBB8658}" dt="2025-09-25T08:44:49.678" v="5635" actId="20577"/>
          <ac:spMkLst>
            <pc:docMk/>
            <pc:sldMk cId="3302142940" sldId="3430"/>
            <ac:spMk id="3" creationId="{0044808A-39B1-D2C2-F1E0-81C8968EF26B}"/>
          </ac:spMkLst>
        </pc:spChg>
        <pc:spChg chg="mod">
          <ac:chgData name="David Wagner | Spirit Legal" userId="4ea83b5a-758c-42e3-ac55-42c471e07dfe" providerId="ADAL" clId="{8F9B9D12-1ECA-489D-A130-54491DBB8658}" dt="2025-09-25T08:46:03.229" v="5803" actId="20577"/>
          <ac:spMkLst>
            <pc:docMk/>
            <pc:sldMk cId="3302142940" sldId="3430"/>
            <ac:spMk id="4" creationId="{CF85F74C-CDBC-BBE3-8051-70A57E67110E}"/>
          </ac:spMkLst>
        </pc:spChg>
        <pc:spChg chg="mod">
          <ac:chgData name="David Wagner | Spirit Legal" userId="4ea83b5a-758c-42e3-ac55-42c471e07dfe" providerId="ADAL" clId="{8F9B9D12-1ECA-489D-A130-54491DBB8658}" dt="2025-09-25T08:46:35.337" v="5878" actId="1036"/>
          <ac:spMkLst>
            <pc:docMk/>
            <pc:sldMk cId="3302142940" sldId="3430"/>
            <ac:spMk id="5" creationId="{00FB8ED3-CD79-1996-DE4E-44032E37C295}"/>
          </ac:spMkLst>
        </pc:spChg>
        <pc:spChg chg="mod">
          <ac:chgData name="David Wagner | Spirit Legal" userId="4ea83b5a-758c-42e3-ac55-42c471e07dfe" providerId="ADAL" clId="{8F9B9D12-1ECA-489D-A130-54491DBB8658}" dt="2025-09-25T08:45:34.541" v="5728" actId="14100"/>
          <ac:spMkLst>
            <pc:docMk/>
            <pc:sldMk cId="3302142940" sldId="3430"/>
            <ac:spMk id="6" creationId="{5F821425-CDEC-3109-6B24-0992621E4F04}"/>
          </ac:spMkLst>
        </pc:spChg>
        <pc:spChg chg="mod">
          <ac:chgData name="David Wagner | Spirit Legal" userId="4ea83b5a-758c-42e3-ac55-42c471e07dfe" providerId="ADAL" clId="{8F9B9D12-1ECA-489D-A130-54491DBB8658}" dt="2025-09-25T08:47:18.936" v="5979" actId="20577"/>
          <ac:spMkLst>
            <pc:docMk/>
            <pc:sldMk cId="3302142940" sldId="3430"/>
            <ac:spMk id="7" creationId="{826DC868-06C7-44C5-F092-593B57D26774}"/>
          </ac:spMkLst>
        </pc:spChg>
        <pc:spChg chg="del">
          <ac:chgData name="David Wagner | Spirit Legal" userId="4ea83b5a-758c-42e3-ac55-42c471e07dfe" providerId="ADAL" clId="{8F9B9D12-1ECA-489D-A130-54491DBB8658}" dt="2025-09-25T08:44:00.792" v="5516" actId="478"/>
          <ac:spMkLst>
            <pc:docMk/>
            <pc:sldMk cId="3302142940" sldId="3430"/>
            <ac:spMk id="8" creationId="{C4C2FC87-4430-543E-DE92-3709D6737FDC}"/>
          </ac:spMkLst>
        </pc:spChg>
        <pc:spChg chg="mod">
          <ac:chgData name="David Wagner | Spirit Legal" userId="4ea83b5a-758c-42e3-ac55-42c471e07dfe" providerId="ADAL" clId="{8F9B9D12-1ECA-489D-A130-54491DBB8658}" dt="2025-09-25T08:43:03.440" v="5462" actId="20577"/>
          <ac:spMkLst>
            <pc:docMk/>
            <pc:sldMk cId="3302142940" sldId="3430"/>
            <ac:spMk id="9" creationId="{030A4A5B-7185-1C44-089A-3FB57AFE1831}"/>
          </ac:spMkLst>
        </pc:spChg>
        <pc:spChg chg="add del mod">
          <ac:chgData name="David Wagner | Spirit Legal" userId="4ea83b5a-758c-42e3-ac55-42c471e07dfe" providerId="ADAL" clId="{8F9B9D12-1ECA-489D-A130-54491DBB8658}" dt="2025-09-25T08:44:03.016" v="5517" actId="478"/>
          <ac:spMkLst>
            <pc:docMk/>
            <pc:sldMk cId="3302142940" sldId="3430"/>
            <ac:spMk id="11" creationId="{6E5AF832-D8CD-4073-243D-C1A3CAC5C682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786165-1D29-4D04-8781-98B3712BFA8D}" type="doc">
      <dgm:prSet loTypeId="urn:microsoft.com/office/officeart/2008/layout/LinedList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de-DE"/>
        </a:p>
      </dgm:t>
    </dgm:pt>
    <dgm:pt modelId="{7F0D74EC-DD76-44FE-9649-D0940B1E0B94}">
      <dgm:prSet phldrT="[Text]" phldr="0"/>
      <dgm:spPr/>
      <dgm:t>
        <a:bodyPr/>
        <a:lstStyle/>
        <a:p>
          <a:r>
            <a:rPr lang="de-DE" b="1" dirty="0"/>
            <a:t>Woran sollte ich in der Praxis noch denken?</a:t>
          </a:r>
        </a:p>
      </dgm:t>
    </dgm:pt>
    <dgm:pt modelId="{01330FC0-9FDB-43C4-99CD-B7C8DA038062}" type="parTrans" cxnId="{45934298-3B9C-4027-9F9F-5D5A1F6647F6}">
      <dgm:prSet/>
      <dgm:spPr/>
      <dgm:t>
        <a:bodyPr/>
        <a:lstStyle/>
        <a:p>
          <a:endParaRPr lang="de-DE"/>
        </a:p>
      </dgm:t>
    </dgm:pt>
    <dgm:pt modelId="{164FF32D-A1AA-4C4D-8356-DEE436EA5CC5}" type="sibTrans" cxnId="{45934298-3B9C-4027-9F9F-5D5A1F6647F6}">
      <dgm:prSet/>
      <dgm:spPr/>
      <dgm:t>
        <a:bodyPr/>
        <a:lstStyle/>
        <a:p>
          <a:endParaRPr lang="de-DE"/>
        </a:p>
      </dgm:t>
    </dgm:pt>
    <dgm:pt modelId="{28578BAE-07F4-42C8-83F9-B8FE02320BA0}">
      <dgm:prSet phldrT="[Text]" phldr="0"/>
      <dgm:spPr/>
      <dgm:t>
        <a:bodyPr/>
        <a:lstStyle/>
        <a:p>
          <a:r>
            <a:rPr lang="de-DE" dirty="0"/>
            <a:t>DSGVO allgemein</a:t>
          </a:r>
        </a:p>
      </dgm:t>
    </dgm:pt>
    <dgm:pt modelId="{53923CA5-66C9-40F7-8B81-1490A28FC7C5}" type="parTrans" cxnId="{978849BD-71B5-4BA5-9037-90221696CA2A}">
      <dgm:prSet/>
      <dgm:spPr/>
      <dgm:t>
        <a:bodyPr/>
        <a:lstStyle/>
        <a:p>
          <a:endParaRPr lang="de-DE"/>
        </a:p>
      </dgm:t>
    </dgm:pt>
    <dgm:pt modelId="{1FB0434F-D0F6-4218-8FD5-7D002C4494D5}" type="sibTrans" cxnId="{978849BD-71B5-4BA5-9037-90221696CA2A}">
      <dgm:prSet/>
      <dgm:spPr/>
      <dgm:t>
        <a:bodyPr/>
        <a:lstStyle/>
        <a:p>
          <a:endParaRPr lang="de-DE"/>
        </a:p>
      </dgm:t>
    </dgm:pt>
    <dgm:pt modelId="{96A65EF7-F789-4B54-820D-64EE54A6A31A}">
      <dgm:prSet phldrT="[Text]" phldr="0"/>
      <dgm:spPr/>
      <dgm:t>
        <a:bodyPr/>
        <a:lstStyle/>
        <a:p>
          <a:r>
            <a:rPr lang="de-DE" dirty="0"/>
            <a:t>KI-VO</a:t>
          </a:r>
        </a:p>
      </dgm:t>
    </dgm:pt>
    <dgm:pt modelId="{D5F5D6E1-A073-4134-BC7D-4110EEB5488E}" type="parTrans" cxnId="{5831B7CC-C5E0-4B75-8151-CE7961785E52}">
      <dgm:prSet/>
      <dgm:spPr/>
      <dgm:t>
        <a:bodyPr/>
        <a:lstStyle/>
        <a:p>
          <a:endParaRPr lang="de-DE"/>
        </a:p>
      </dgm:t>
    </dgm:pt>
    <dgm:pt modelId="{311BFACB-811E-4957-9713-09CE18AD519D}" type="sibTrans" cxnId="{5831B7CC-C5E0-4B75-8151-CE7961785E52}">
      <dgm:prSet/>
      <dgm:spPr/>
      <dgm:t>
        <a:bodyPr/>
        <a:lstStyle/>
        <a:p>
          <a:endParaRPr lang="de-DE"/>
        </a:p>
      </dgm:t>
    </dgm:pt>
    <dgm:pt modelId="{9D024F13-864F-4B3A-9ADB-05DB95572B77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de-DE" dirty="0"/>
            <a:t>Qualitätskriterien für KI-Modelle</a:t>
          </a:r>
        </a:p>
      </dgm:t>
    </dgm:pt>
    <dgm:pt modelId="{166AF982-3A22-4EC6-9431-170FD0F04C5D}" type="parTrans" cxnId="{42EFBDB6-E939-4225-BDF5-8DD4559E0986}">
      <dgm:prSet/>
      <dgm:spPr/>
      <dgm:t>
        <a:bodyPr/>
        <a:lstStyle/>
        <a:p>
          <a:endParaRPr lang="de-DE"/>
        </a:p>
      </dgm:t>
    </dgm:pt>
    <dgm:pt modelId="{80E8F797-CA4A-4830-AF7D-F5B54A7BCB19}" type="sibTrans" cxnId="{42EFBDB6-E939-4225-BDF5-8DD4559E0986}">
      <dgm:prSet/>
      <dgm:spPr/>
      <dgm:t>
        <a:bodyPr/>
        <a:lstStyle/>
        <a:p>
          <a:endParaRPr lang="de-DE"/>
        </a:p>
      </dgm:t>
    </dgm:pt>
    <dgm:pt modelId="{50EB923D-9AD8-4553-8081-881DC67C2740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de-DE" dirty="0"/>
            <a:t>Amtsgeheimnisse</a:t>
          </a:r>
        </a:p>
      </dgm:t>
    </dgm:pt>
    <dgm:pt modelId="{994D65E9-E756-4565-8217-F14D898D81EC}" type="parTrans" cxnId="{C6EB5CE7-6CBA-4609-ACDB-8F3910CBDA96}">
      <dgm:prSet/>
      <dgm:spPr/>
      <dgm:t>
        <a:bodyPr/>
        <a:lstStyle/>
        <a:p>
          <a:endParaRPr lang="de-DE"/>
        </a:p>
      </dgm:t>
    </dgm:pt>
    <dgm:pt modelId="{91D4423C-1C50-4B1D-A14A-2256BBC499E3}" type="sibTrans" cxnId="{C6EB5CE7-6CBA-4609-ACDB-8F3910CBDA96}">
      <dgm:prSet/>
      <dgm:spPr/>
      <dgm:t>
        <a:bodyPr/>
        <a:lstStyle/>
        <a:p>
          <a:endParaRPr lang="de-DE"/>
        </a:p>
      </dgm:t>
    </dgm:pt>
    <dgm:pt modelId="{515CB3F3-7E5B-4828-9E92-9EDE57268097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de-DE"/>
            <a:t>KI-Governance</a:t>
          </a:r>
          <a:endParaRPr lang="de-DE" dirty="0"/>
        </a:p>
      </dgm:t>
    </dgm:pt>
    <dgm:pt modelId="{A9A562CE-E66E-4A58-927C-4FF7E0F8A570}" type="parTrans" cxnId="{82AAD134-AABE-4957-B04A-70E3E344D411}">
      <dgm:prSet/>
      <dgm:spPr/>
      <dgm:t>
        <a:bodyPr/>
        <a:lstStyle/>
        <a:p>
          <a:endParaRPr lang="de-DE"/>
        </a:p>
      </dgm:t>
    </dgm:pt>
    <dgm:pt modelId="{CC7DA73F-4D23-46AC-A42E-BCDCCC107D76}" type="sibTrans" cxnId="{82AAD134-AABE-4957-B04A-70E3E344D411}">
      <dgm:prSet/>
      <dgm:spPr/>
      <dgm:t>
        <a:bodyPr/>
        <a:lstStyle/>
        <a:p>
          <a:endParaRPr lang="de-DE"/>
        </a:p>
      </dgm:t>
    </dgm:pt>
    <dgm:pt modelId="{B6F6B65C-8E39-4B15-8025-A9037290658C}" type="pres">
      <dgm:prSet presAssocID="{30786165-1D29-4D04-8781-98B3712BFA8D}" presName="vert0" presStyleCnt="0">
        <dgm:presLayoutVars>
          <dgm:dir/>
          <dgm:animOne val="branch"/>
          <dgm:animLvl val="lvl"/>
        </dgm:presLayoutVars>
      </dgm:prSet>
      <dgm:spPr/>
    </dgm:pt>
    <dgm:pt modelId="{C6C7FC34-6A3C-471C-8D55-7CE441160EED}" type="pres">
      <dgm:prSet presAssocID="{7F0D74EC-DD76-44FE-9649-D0940B1E0B94}" presName="thickLine" presStyleLbl="alignNode1" presStyleIdx="0" presStyleCnt="1"/>
      <dgm:spPr/>
    </dgm:pt>
    <dgm:pt modelId="{B37479AF-06FB-4382-A453-4E75118E436B}" type="pres">
      <dgm:prSet presAssocID="{7F0D74EC-DD76-44FE-9649-D0940B1E0B94}" presName="horz1" presStyleCnt="0"/>
      <dgm:spPr/>
    </dgm:pt>
    <dgm:pt modelId="{0108AF52-1A51-48AA-AC9C-AC345D620695}" type="pres">
      <dgm:prSet presAssocID="{7F0D74EC-DD76-44FE-9649-D0940B1E0B94}" presName="tx1" presStyleLbl="revTx" presStyleIdx="0" presStyleCnt="6"/>
      <dgm:spPr/>
    </dgm:pt>
    <dgm:pt modelId="{2E5BB05B-7109-4B29-A414-2F20BA1E47FD}" type="pres">
      <dgm:prSet presAssocID="{7F0D74EC-DD76-44FE-9649-D0940B1E0B94}" presName="vert1" presStyleCnt="0"/>
      <dgm:spPr/>
    </dgm:pt>
    <dgm:pt modelId="{430F2DE7-4F9C-4F0F-B47A-AA4DB76D8100}" type="pres">
      <dgm:prSet presAssocID="{28578BAE-07F4-42C8-83F9-B8FE02320BA0}" presName="vertSpace2a" presStyleCnt="0"/>
      <dgm:spPr/>
    </dgm:pt>
    <dgm:pt modelId="{2F249A19-5B19-444E-AC87-B28861318208}" type="pres">
      <dgm:prSet presAssocID="{28578BAE-07F4-42C8-83F9-B8FE02320BA0}" presName="horz2" presStyleCnt="0"/>
      <dgm:spPr/>
    </dgm:pt>
    <dgm:pt modelId="{8EB73896-D2B9-404A-84D9-F4C96BC8296D}" type="pres">
      <dgm:prSet presAssocID="{28578BAE-07F4-42C8-83F9-B8FE02320BA0}" presName="horzSpace2" presStyleCnt="0"/>
      <dgm:spPr/>
    </dgm:pt>
    <dgm:pt modelId="{BFDF1BEE-2EA5-48B0-BB36-590FC345565D}" type="pres">
      <dgm:prSet presAssocID="{28578BAE-07F4-42C8-83F9-B8FE02320BA0}" presName="tx2" presStyleLbl="revTx" presStyleIdx="1" presStyleCnt="6"/>
      <dgm:spPr/>
    </dgm:pt>
    <dgm:pt modelId="{B9B6A40A-706C-4008-9662-31B39446869F}" type="pres">
      <dgm:prSet presAssocID="{28578BAE-07F4-42C8-83F9-B8FE02320BA0}" presName="vert2" presStyleCnt="0"/>
      <dgm:spPr/>
    </dgm:pt>
    <dgm:pt modelId="{35E3AE2C-40FE-4832-9876-E590171EB09B}" type="pres">
      <dgm:prSet presAssocID="{28578BAE-07F4-42C8-83F9-B8FE02320BA0}" presName="thinLine2b" presStyleLbl="callout" presStyleIdx="0" presStyleCnt="5"/>
      <dgm:spPr/>
    </dgm:pt>
    <dgm:pt modelId="{7C20D660-61E8-46B7-81F1-D68427AA1FC3}" type="pres">
      <dgm:prSet presAssocID="{28578BAE-07F4-42C8-83F9-B8FE02320BA0}" presName="vertSpace2b" presStyleCnt="0"/>
      <dgm:spPr/>
    </dgm:pt>
    <dgm:pt modelId="{0E1609EC-F3AE-455D-9764-47D05540B2D6}" type="pres">
      <dgm:prSet presAssocID="{96A65EF7-F789-4B54-820D-64EE54A6A31A}" presName="horz2" presStyleCnt="0"/>
      <dgm:spPr/>
    </dgm:pt>
    <dgm:pt modelId="{D73C96A5-3239-48C0-9029-230D1BA2ECD7}" type="pres">
      <dgm:prSet presAssocID="{96A65EF7-F789-4B54-820D-64EE54A6A31A}" presName="horzSpace2" presStyleCnt="0"/>
      <dgm:spPr/>
    </dgm:pt>
    <dgm:pt modelId="{2A029136-1DAA-4C7B-9207-49D07FE1C997}" type="pres">
      <dgm:prSet presAssocID="{96A65EF7-F789-4B54-820D-64EE54A6A31A}" presName="tx2" presStyleLbl="revTx" presStyleIdx="2" presStyleCnt="6"/>
      <dgm:spPr/>
    </dgm:pt>
    <dgm:pt modelId="{A92E13AB-354F-4EDA-82B0-6E57B6B37629}" type="pres">
      <dgm:prSet presAssocID="{96A65EF7-F789-4B54-820D-64EE54A6A31A}" presName="vert2" presStyleCnt="0"/>
      <dgm:spPr/>
    </dgm:pt>
    <dgm:pt modelId="{70BDD5F7-1B24-44E7-8817-3320B66D0581}" type="pres">
      <dgm:prSet presAssocID="{96A65EF7-F789-4B54-820D-64EE54A6A31A}" presName="thinLine2b" presStyleLbl="callout" presStyleIdx="1" presStyleCnt="5"/>
      <dgm:spPr/>
    </dgm:pt>
    <dgm:pt modelId="{9038228E-02DE-494E-97D1-2977F1459921}" type="pres">
      <dgm:prSet presAssocID="{96A65EF7-F789-4B54-820D-64EE54A6A31A}" presName="vertSpace2b" presStyleCnt="0"/>
      <dgm:spPr/>
    </dgm:pt>
    <dgm:pt modelId="{B03B029D-1EF2-4ABC-8E2A-9EFBEFDBABA1}" type="pres">
      <dgm:prSet presAssocID="{9D024F13-864F-4B3A-9ADB-05DB95572B77}" presName="horz2" presStyleCnt="0"/>
      <dgm:spPr/>
    </dgm:pt>
    <dgm:pt modelId="{1810CA8F-F84D-4478-923B-C8F10B994486}" type="pres">
      <dgm:prSet presAssocID="{9D024F13-864F-4B3A-9ADB-05DB95572B77}" presName="horzSpace2" presStyleCnt="0"/>
      <dgm:spPr/>
    </dgm:pt>
    <dgm:pt modelId="{D9D50A0F-775C-4C9B-B64F-71B6210D04B4}" type="pres">
      <dgm:prSet presAssocID="{9D024F13-864F-4B3A-9ADB-05DB95572B77}" presName="tx2" presStyleLbl="revTx" presStyleIdx="3" presStyleCnt="6"/>
      <dgm:spPr/>
    </dgm:pt>
    <dgm:pt modelId="{346AF6A0-834B-433E-9B62-7EABE2F423CF}" type="pres">
      <dgm:prSet presAssocID="{9D024F13-864F-4B3A-9ADB-05DB95572B77}" presName="vert2" presStyleCnt="0"/>
      <dgm:spPr/>
    </dgm:pt>
    <dgm:pt modelId="{4AC9FB97-1E45-47C0-A76A-D2B49F9EF689}" type="pres">
      <dgm:prSet presAssocID="{9D024F13-864F-4B3A-9ADB-05DB95572B77}" presName="thinLine2b" presStyleLbl="callout" presStyleIdx="2" presStyleCnt="5"/>
      <dgm:spPr/>
    </dgm:pt>
    <dgm:pt modelId="{F57D630A-D289-4429-BA76-D3330BB5FE14}" type="pres">
      <dgm:prSet presAssocID="{9D024F13-864F-4B3A-9ADB-05DB95572B77}" presName="vertSpace2b" presStyleCnt="0"/>
      <dgm:spPr/>
    </dgm:pt>
    <dgm:pt modelId="{83BD6D02-E1C0-4485-A479-57F23B9B6464}" type="pres">
      <dgm:prSet presAssocID="{50EB923D-9AD8-4553-8081-881DC67C2740}" presName="horz2" presStyleCnt="0"/>
      <dgm:spPr/>
    </dgm:pt>
    <dgm:pt modelId="{C929DC39-C859-4738-B3A1-E01CC5658F0F}" type="pres">
      <dgm:prSet presAssocID="{50EB923D-9AD8-4553-8081-881DC67C2740}" presName="horzSpace2" presStyleCnt="0"/>
      <dgm:spPr/>
    </dgm:pt>
    <dgm:pt modelId="{C1A7C85A-1861-403F-A4FB-FE8E2FFA87D3}" type="pres">
      <dgm:prSet presAssocID="{50EB923D-9AD8-4553-8081-881DC67C2740}" presName="tx2" presStyleLbl="revTx" presStyleIdx="4" presStyleCnt="6"/>
      <dgm:spPr/>
    </dgm:pt>
    <dgm:pt modelId="{7D953941-25D2-4192-81C2-66528077BF7D}" type="pres">
      <dgm:prSet presAssocID="{50EB923D-9AD8-4553-8081-881DC67C2740}" presName="vert2" presStyleCnt="0"/>
      <dgm:spPr/>
    </dgm:pt>
    <dgm:pt modelId="{2A0BA49E-2F7D-4347-BDA4-65B4C8A0BD02}" type="pres">
      <dgm:prSet presAssocID="{50EB923D-9AD8-4553-8081-881DC67C2740}" presName="thinLine2b" presStyleLbl="callout" presStyleIdx="3" presStyleCnt="5"/>
      <dgm:spPr/>
    </dgm:pt>
    <dgm:pt modelId="{8855E66A-3956-4ADE-93D4-498ED1C20330}" type="pres">
      <dgm:prSet presAssocID="{50EB923D-9AD8-4553-8081-881DC67C2740}" presName="vertSpace2b" presStyleCnt="0"/>
      <dgm:spPr/>
    </dgm:pt>
    <dgm:pt modelId="{633B4B4F-4580-47C6-B21B-FA8BA008DE4B}" type="pres">
      <dgm:prSet presAssocID="{515CB3F3-7E5B-4828-9E92-9EDE57268097}" presName="horz2" presStyleCnt="0"/>
      <dgm:spPr/>
    </dgm:pt>
    <dgm:pt modelId="{E2737302-FE22-4CD7-B457-9C672F854082}" type="pres">
      <dgm:prSet presAssocID="{515CB3F3-7E5B-4828-9E92-9EDE57268097}" presName="horzSpace2" presStyleCnt="0"/>
      <dgm:spPr/>
    </dgm:pt>
    <dgm:pt modelId="{CD66D89A-3333-4A47-AD5F-95374BECDAF5}" type="pres">
      <dgm:prSet presAssocID="{515CB3F3-7E5B-4828-9E92-9EDE57268097}" presName="tx2" presStyleLbl="revTx" presStyleIdx="5" presStyleCnt="6"/>
      <dgm:spPr/>
    </dgm:pt>
    <dgm:pt modelId="{DE8D63B6-E073-40BD-8F25-E94119302BC0}" type="pres">
      <dgm:prSet presAssocID="{515CB3F3-7E5B-4828-9E92-9EDE57268097}" presName="vert2" presStyleCnt="0"/>
      <dgm:spPr/>
    </dgm:pt>
    <dgm:pt modelId="{2DEA5AFE-3A5E-4D2E-A56B-582680370B66}" type="pres">
      <dgm:prSet presAssocID="{515CB3F3-7E5B-4828-9E92-9EDE57268097}" presName="thinLine2b" presStyleLbl="callout" presStyleIdx="4" presStyleCnt="5"/>
      <dgm:spPr/>
    </dgm:pt>
    <dgm:pt modelId="{54344653-CB9D-4E40-80AC-9AEFFDCF5889}" type="pres">
      <dgm:prSet presAssocID="{515CB3F3-7E5B-4828-9E92-9EDE57268097}" presName="vertSpace2b" presStyleCnt="0"/>
      <dgm:spPr/>
    </dgm:pt>
  </dgm:ptLst>
  <dgm:cxnLst>
    <dgm:cxn modelId="{990E071B-0DC3-4802-A8FD-B5BAA9A8A678}" type="presOf" srcId="{50EB923D-9AD8-4553-8081-881DC67C2740}" destId="{C1A7C85A-1861-403F-A4FB-FE8E2FFA87D3}" srcOrd="0" destOrd="0" presId="urn:microsoft.com/office/officeart/2008/layout/LinedList"/>
    <dgm:cxn modelId="{0399AD28-5911-48D5-A229-70F4C3F497C9}" type="presOf" srcId="{515CB3F3-7E5B-4828-9E92-9EDE57268097}" destId="{CD66D89A-3333-4A47-AD5F-95374BECDAF5}" srcOrd="0" destOrd="0" presId="urn:microsoft.com/office/officeart/2008/layout/LinedList"/>
    <dgm:cxn modelId="{0F7D1C34-6E09-4A3C-A225-32CDBB3A3D69}" type="presOf" srcId="{30786165-1D29-4D04-8781-98B3712BFA8D}" destId="{B6F6B65C-8E39-4B15-8025-A9037290658C}" srcOrd="0" destOrd="0" presId="urn:microsoft.com/office/officeart/2008/layout/LinedList"/>
    <dgm:cxn modelId="{82AAD134-AABE-4957-B04A-70E3E344D411}" srcId="{7F0D74EC-DD76-44FE-9649-D0940B1E0B94}" destId="{515CB3F3-7E5B-4828-9E92-9EDE57268097}" srcOrd="4" destOrd="0" parTransId="{A9A562CE-E66E-4A58-927C-4FF7E0F8A570}" sibTransId="{CC7DA73F-4D23-46AC-A42E-BCDCCC107D76}"/>
    <dgm:cxn modelId="{C5C7E16B-6744-4380-A177-540E7A183CA9}" type="presOf" srcId="{28578BAE-07F4-42C8-83F9-B8FE02320BA0}" destId="{BFDF1BEE-2EA5-48B0-BB36-590FC345565D}" srcOrd="0" destOrd="0" presId="urn:microsoft.com/office/officeart/2008/layout/LinedList"/>
    <dgm:cxn modelId="{45934298-3B9C-4027-9F9F-5D5A1F6647F6}" srcId="{30786165-1D29-4D04-8781-98B3712BFA8D}" destId="{7F0D74EC-DD76-44FE-9649-D0940B1E0B94}" srcOrd="0" destOrd="0" parTransId="{01330FC0-9FDB-43C4-99CD-B7C8DA038062}" sibTransId="{164FF32D-A1AA-4C4D-8356-DEE436EA5CC5}"/>
    <dgm:cxn modelId="{42EFBDB6-E939-4225-BDF5-8DD4559E0986}" srcId="{7F0D74EC-DD76-44FE-9649-D0940B1E0B94}" destId="{9D024F13-864F-4B3A-9ADB-05DB95572B77}" srcOrd="2" destOrd="0" parTransId="{166AF982-3A22-4EC6-9431-170FD0F04C5D}" sibTransId="{80E8F797-CA4A-4830-AF7D-F5B54A7BCB19}"/>
    <dgm:cxn modelId="{550031B9-57A0-441B-BADA-E5A3DE15FEAC}" type="presOf" srcId="{9D024F13-864F-4B3A-9ADB-05DB95572B77}" destId="{D9D50A0F-775C-4C9B-B64F-71B6210D04B4}" srcOrd="0" destOrd="0" presId="urn:microsoft.com/office/officeart/2008/layout/LinedList"/>
    <dgm:cxn modelId="{978849BD-71B5-4BA5-9037-90221696CA2A}" srcId="{7F0D74EC-DD76-44FE-9649-D0940B1E0B94}" destId="{28578BAE-07F4-42C8-83F9-B8FE02320BA0}" srcOrd="0" destOrd="0" parTransId="{53923CA5-66C9-40F7-8B81-1490A28FC7C5}" sibTransId="{1FB0434F-D0F6-4218-8FD5-7D002C4494D5}"/>
    <dgm:cxn modelId="{5831B7CC-C5E0-4B75-8151-CE7961785E52}" srcId="{7F0D74EC-DD76-44FE-9649-D0940B1E0B94}" destId="{96A65EF7-F789-4B54-820D-64EE54A6A31A}" srcOrd="1" destOrd="0" parTransId="{D5F5D6E1-A073-4134-BC7D-4110EEB5488E}" sibTransId="{311BFACB-811E-4957-9713-09CE18AD519D}"/>
    <dgm:cxn modelId="{86FFC1E4-ADC2-40B3-BCCA-9146486ACD95}" type="presOf" srcId="{7F0D74EC-DD76-44FE-9649-D0940B1E0B94}" destId="{0108AF52-1A51-48AA-AC9C-AC345D620695}" srcOrd="0" destOrd="0" presId="urn:microsoft.com/office/officeart/2008/layout/LinedList"/>
    <dgm:cxn modelId="{C6EB5CE7-6CBA-4609-ACDB-8F3910CBDA96}" srcId="{7F0D74EC-DD76-44FE-9649-D0940B1E0B94}" destId="{50EB923D-9AD8-4553-8081-881DC67C2740}" srcOrd="3" destOrd="0" parTransId="{994D65E9-E756-4565-8217-F14D898D81EC}" sibTransId="{91D4423C-1C50-4B1D-A14A-2256BBC499E3}"/>
    <dgm:cxn modelId="{69BB7BEF-CAC8-4994-A020-3D95FEEEA066}" type="presOf" srcId="{96A65EF7-F789-4B54-820D-64EE54A6A31A}" destId="{2A029136-1DAA-4C7B-9207-49D07FE1C997}" srcOrd="0" destOrd="0" presId="urn:microsoft.com/office/officeart/2008/layout/LinedList"/>
    <dgm:cxn modelId="{B6601D9F-7421-4E51-8E88-B1A4F76C8027}" type="presParOf" srcId="{B6F6B65C-8E39-4B15-8025-A9037290658C}" destId="{C6C7FC34-6A3C-471C-8D55-7CE441160EED}" srcOrd="0" destOrd="0" presId="urn:microsoft.com/office/officeart/2008/layout/LinedList"/>
    <dgm:cxn modelId="{840C01D3-DF64-440C-B1BD-8A2FC1F2112C}" type="presParOf" srcId="{B6F6B65C-8E39-4B15-8025-A9037290658C}" destId="{B37479AF-06FB-4382-A453-4E75118E436B}" srcOrd="1" destOrd="0" presId="urn:microsoft.com/office/officeart/2008/layout/LinedList"/>
    <dgm:cxn modelId="{C558E1A0-7308-4818-B5A8-C0017D8D1DE4}" type="presParOf" srcId="{B37479AF-06FB-4382-A453-4E75118E436B}" destId="{0108AF52-1A51-48AA-AC9C-AC345D620695}" srcOrd="0" destOrd="0" presId="urn:microsoft.com/office/officeart/2008/layout/LinedList"/>
    <dgm:cxn modelId="{C4AC309D-1950-457C-933A-A130D35FF0BF}" type="presParOf" srcId="{B37479AF-06FB-4382-A453-4E75118E436B}" destId="{2E5BB05B-7109-4B29-A414-2F20BA1E47FD}" srcOrd="1" destOrd="0" presId="urn:microsoft.com/office/officeart/2008/layout/LinedList"/>
    <dgm:cxn modelId="{7EA8A71F-AFF3-4ACE-9814-D1F1AF9F95EA}" type="presParOf" srcId="{2E5BB05B-7109-4B29-A414-2F20BA1E47FD}" destId="{430F2DE7-4F9C-4F0F-B47A-AA4DB76D8100}" srcOrd="0" destOrd="0" presId="urn:microsoft.com/office/officeart/2008/layout/LinedList"/>
    <dgm:cxn modelId="{DB08851F-0508-4BE9-AD8A-4185FBE09576}" type="presParOf" srcId="{2E5BB05B-7109-4B29-A414-2F20BA1E47FD}" destId="{2F249A19-5B19-444E-AC87-B28861318208}" srcOrd="1" destOrd="0" presId="urn:microsoft.com/office/officeart/2008/layout/LinedList"/>
    <dgm:cxn modelId="{29B1E165-2D3D-4276-AE53-905E120C687D}" type="presParOf" srcId="{2F249A19-5B19-444E-AC87-B28861318208}" destId="{8EB73896-D2B9-404A-84D9-F4C96BC8296D}" srcOrd="0" destOrd="0" presId="urn:microsoft.com/office/officeart/2008/layout/LinedList"/>
    <dgm:cxn modelId="{CD3F9007-79AF-4C0B-8F44-DF6EEECFC63A}" type="presParOf" srcId="{2F249A19-5B19-444E-AC87-B28861318208}" destId="{BFDF1BEE-2EA5-48B0-BB36-590FC345565D}" srcOrd="1" destOrd="0" presId="urn:microsoft.com/office/officeart/2008/layout/LinedList"/>
    <dgm:cxn modelId="{DEC85776-342A-4559-B303-68BD686AB8EC}" type="presParOf" srcId="{2F249A19-5B19-444E-AC87-B28861318208}" destId="{B9B6A40A-706C-4008-9662-31B39446869F}" srcOrd="2" destOrd="0" presId="urn:microsoft.com/office/officeart/2008/layout/LinedList"/>
    <dgm:cxn modelId="{ECF9C11F-6FBE-431A-AB68-DF2346F21A7A}" type="presParOf" srcId="{2E5BB05B-7109-4B29-A414-2F20BA1E47FD}" destId="{35E3AE2C-40FE-4832-9876-E590171EB09B}" srcOrd="2" destOrd="0" presId="urn:microsoft.com/office/officeart/2008/layout/LinedList"/>
    <dgm:cxn modelId="{A13D296B-0D8A-4109-849F-707560F938EC}" type="presParOf" srcId="{2E5BB05B-7109-4B29-A414-2F20BA1E47FD}" destId="{7C20D660-61E8-46B7-81F1-D68427AA1FC3}" srcOrd="3" destOrd="0" presId="urn:microsoft.com/office/officeart/2008/layout/LinedList"/>
    <dgm:cxn modelId="{5BAD4636-08EA-46D2-A758-9399F06976F0}" type="presParOf" srcId="{2E5BB05B-7109-4B29-A414-2F20BA1E47FD}" destId="{0E1609EC-F3AE-455D-9764-47D05540B2D6}" srcOrd="4" destOrd="0" presId="urn:microsoft.com/office/officeart/2008/layout/LinedList"/>
    <dgm:cxn modelId="{D017C7BD-CCDF-4B9D-9C58-283366B91E40}" type="presParOf" srcId="{0E1609EC-F3AE-455D-9764-47D05540B2D6}" destId="{D73C96A5-3239-48C0-9029-230D1BA2ECD7}" srcOrd="0" destOrd="0" presId="urn:microsoft.com/office/officeart/2008/layout/LinedList"/>
    <dgm:cxn modelId="{A667FF22-A68B-4021-9285-AFBB47DF221B}" type="presParOf" srcId="{0E1609EC-F3AE-455D-9764-47D05540B2D6}" destId="{2A029136-1DAA-4C7B-9207-49D07FE1C997}" srcOrd="1" destOrd="0" presId="urn:microsoft.com/office/officeart/2008/layout/LinedList"/>
    <dgm:cxn modelId="{EF1E1A23-D3C4-4F5D-94E4-265821FA8BE9}" type="presParOf" srcId="{0E1609EC-F3AE-455D-9764-47D05540B2D6}" destId="{A92E13AB-354F-4EDA-82B0-6E57B6B37629}" srcOrd="2" destOrd="0" presId="urn:microsoft.com/office/officeart/2008/layout/LinedList"/>
    <dgm:cxn modelId="{B1CEC319-1495-4828-85A7-1EDE5A629D59}" type="presParOf" srcId="{2E5BB05B-7109-4B29-A414-2F20BA1E47FD}" destId="{70BDD5F7-1B24-44E7-8817-3320B66D0581}" srcOrd="5" destOrd="0" presId="urn:microsoft.com/office/officeart/2008/layout/LinedList"/>
    <dgm:cxn modelId="{DA1E96C6-1FE3-4E93-A968-7DC7AA43F52B}" type="presParOf" srcId="{2E5BB05B-7109-4B29-A414-2F20BA1E47FD}" destId="{9038228E-02DE-494E-97D1-2977F1459921}" srcOrd="6" destOrd="0" presId="urn:microsoft.com/office/officeart/2008/layout/LinedList"/>
    <dgm:cxn modelId="{67605DED-A8F5-4B5D-AC92-924602FCBEF4}" type="presParOf" srcId="{2E5BB05B-7109-4B29-A414-2F20BA1E47FD}" destId="{B03B029D-1EF2-4ABC-8E2A-9EFBEFDBABA1}" srcOrd="7" destOrd="0" presId="urn:microsoft.com/office/officeart/2008/layout/LinedList"/>
    <dgm:cxn modelId="{DF67D18B-E503-47F5-839A-B52AF3131A3A}" type="presParOf" srcId="{B03B029D-1EF2-4ABC-8E2A-9EFBEFDBABA1}" destId="{1810CA8F-F84D-4478-923B-C8F10B994486}" srcOrd="0" destOrd="0" presId="urn:microsoft.com/office/officeart/2008/layout/LinedList"/>
    <dgm:cxn modelId="{2D6CBCC7-6C79-495A-ABBA-7974CDFD67E7}" type="presParOf" srcId="{B03B029D-1EF2-4ABC-8E2A-9EFBEFDBABA1}" destId="{D9D50A0F-775C-4C9B-B64F-71B6210D04B4}" srcOrd="1" destOrd="0" presId="urn:microsoft.com/office/officeart/2008/layout/LinedList"/>
    <dgm:cxn modelId="{D645D577-6BC1-4DC0-9892-A2749E79FA12}" type="presParOf" srcId="{B03B029D-1EF2-4ABC-8E2A-9EFBEFDBABA1}" destId="{346AF6A0-834B-433E-9B62-7EABE2F423CF}" srcOrd="2" destOrd="0" presId="urn:microsoft.com/office/officeart/2008/layout/LinedList"/>
    <dgm:cxn modelId="{797F479B-98E8-4C93-AAA0-AE80A2534FC1}" type="presParOf" srcId="{2E5BB05B-7109-4B29-A414-2F20BA1E47FD}" destId="{4AC9FB97-1E45-47C0-A76A-D2B49F9EF689}" srcOrd="8" destOrd="0" presId="urn:microsoft.com/office/officeart/2008/layout/LinedList"/>
    <dgm:cxn modelId="{86F3C41C-F528-493C-B9D2-294C964CED96}" type="presParOf" srcId="{2E5BB05B-7109-4B29-A414-2F20BA1E47FD}" destId="{F57D630A-D289-4429-BA76-D3330BB5FE14}" srcOrd="9" destOrd="0" presId="urn:microsoft.com/office/officeart/2008/layout/LinedList"/>
    <dgm:cxn modelId="{6E4CFDEC-CADF-41A0-BE76-251E1EACC436}" type="presParOf" srcId="{2E5BB05B-7109-4B29-A414-2F20BA1E47FD}" destId="{83BD6D02-E1C0-4485-A479-57F23B9B6464}" srcOrd="10" destOrd="0" presId="urn:microsoft.com/office/officeart/2008/layout/LinedList"/>
    <dgm:cxn modelId="{7CE55EA5-42C1-4F06-AA6B-3125E8291BCC}" type="presParOf" srcId="{83BD6D02-E1C0-4485-A479-57F23B9B6464}" destId="{C929DC39-C859-4738-B3A1-E01CC5658F0F}" srcOrd="0" destOrd="0" presId="urn:microsoft.com/office/officeart/2008/layout/LinedList"/>
    <dgm:cxn modelId="{0DA959E2-A219-42C7-B550-A24959EE485A}" type="presParOf" srcId="{83BD6D02-E1C0-4485-A479-57F23B9B6464}" destId="{C1A7C85A-1861-403F-A4FB-FE8E2FFA87D3}" srcOrd="1" destOrd="0" presId="urn:microsoft.com/office/officeart/2008/layout/LinedList"/>
    <dgm:cxn modelId="{A1741160-25C0-43DA-8DD7-10339D11B071}" type="presParOf" srcId="{83BD6D02-E1C0-4485-A479-57F23B9B6464}" destId="{7D953941-25D2-4192-81C2-66528077BF7D}" srcOrd="2" destOrd="0" presId="urn:microsoft.com/office/officeart/2008/layout/LinedList"/>
    <dgm:cxn modelId="{EB7E4B3B-FEB9-4D4D-B287-EF070FE9E1CB}" type="presParOf" srcId="{2E5BB05B-7109-4B29-A414-2F20BA1E47FD}" destId="{2A0BA49E-2F7D-4347-BDA4-65B4C8A0BD02}" srcOrd="11" destOrd="0" presId="urn:microsoft.com/office/officeart/2008/layout/LinedList"/>
    <dgm:cxn modelId="{B862655D-1D86-4CCC-91C5-9B0EBB7F37B0}" type="presParOf" srcId="{2E5BB05B-7109-4B29-A414-2F20BA1E47FD}" destId="{8855E66A-3956-4ADE-93D4-498ED1C20330}" srcOrd="12" destOrd="0" presId="urn:microsoft.com/office/officeart/2008/layout/LinedList"/>
    <dgm:cxn modelId="{BC97CBBE-1C96-4F41-BDEE-B44303681BB4}" type="presParOf" srcId="{2E5BB05B-7109-4B29-A414-2F20BA1E47FD}" destId="{633B4B4F-4580-47C6-B21B-FA8BA008DE4B}" srcOrd="13" destOrd="0" presId="urn:microsoft.com/office/officeart/2008/layout/LinedList"/>
    <dgm:cxn modelId="{B70BAE91-9F84-4E73-9C4E-AD70C041E1DC}" type="presParOf" srcId="{633B4B4F-4580-47C6-B21B-FA8BA008DE4B}" destId="{E2737302-FE22-4CD7-B457-9C672F854082}" srcOrd="0" destOrd="0" presId="urn:microsoft.com/office/officeart/2008/layout/LinedList"/>
    <dgm:cxn modelId="{38A7755C-228B-41F0-AF70-5E28D2155409}" type="presParOf" srcId="{633B4B4F-4580-47C6-B21B-FA8BA008DE4B}" destId="{CD66D89A-3333-4A47-AD5F-95374BECDAF5}" srcOrd="1" destOrd="0" presId="urn:microsoft.com/office/officeart/2008/layout/LinedList"/>
    <dgm:cxn modelId="{BB6043B6-27A1-4EB9-9FF3-BB38209B0624}" type="presParOf" srcId="{633B4B4F-4580-47C6-B21B-FA8BA008DE4B}" destId="{DE8D63B6-E073-40BD-8F25-E94119302BC0}" srcOrd="2" destOrd="0" presId="urn:microsoft.com/office/officeart/2008/layout/LinedList"/>
    <dgm:cxn modelId="{6163EF33-983D-48EC-8DBB-A721D12CFFF6}" type="presParOf" srcId="{2E5BB05B-7109-4B29-A414-2F20BA1E47FD}" destId="{2DEA5AFE-3A5E-4D2E-A56B-582680370B66}" srcOrd="14" destOrd="0" presId="urn:microsoft.com/office/officeart/2008/layout/LinedList"/>
    <dgm:cxn modelId="{94E941E3-A93A-40CB-A38D-55DEC4BC1AE6}" type="presParOf" srcId="{2E5BB05B-7109-4B29-A414-2F20BA1E47FD}" destId="{54344653-CB9D-4E40-80AC-9AEFFDCF5889}" srcOrd="15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C7FC34-6A3C-471C-8D55-7CE441160EED}">
      <dsp:nvSpPr>
        <dsp:cNvPr id="0" name=""/>
        <dsp:cNvSpPr/>
      </dsp:nvSpPr>
      <dsp:spPr>
        <a:xfrm>
          <a:off x="0" y="0"/>
          <a:ext cx="8128000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08AF52-1A51-48AA-AC9C-AC345D620695}">
      <dsp:nvSpPr>
        <dsp:cNvPr id="0" name=""/>
        <dsp:cNvSpPr/>
      </dsp:nvSpPr>
      <dsp:spPr>
        <a:xfrm>
          <a:off x="0" y="0"/>
          <a:ext cx="1625600" cy="54186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b="1" kern="1200" dirty="0"/>
            <a:t>Woran sollte ich in der Praxis noch denken?</a:t>
          </a:r>
        </a:p>
      </dsp:txBody>
      <dsp:txXfrm>
        <a:off x="0" y="0"/>
        <a:ext cx="1625600" cy="5418667"/>
      </dsp:txXfrm>
    </dsp:sp>
    <dsp:sp modelId="{BFDF1BEE-2EA5-48B0-BB36-590FC345565D}">
      <dsp:nvSpPr>
        <dsp:cNvPr id="0" name=""/>
        <dsp:cNvSpPr/>
      </dsp:nvSpPr>
      <dsp:spPr>
        <a:xfrm>
          <a:off x="1747520" y="51064"/>
          <a:ext cx="6380480" cy="10212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400" kern="1200" dirty="0"/>
            <a:t>DSGVO allgemein</a:t>
          </a:r>
        </a:p>
      </dsp:txBody>
      <dsp:txXfrm>
        <a:off x="1747520" y="51064"/>
        <a:ext cx="6380480" cy="1021291"/>
      </dsp:txXfrm>
    </dsp:sp>
    <dsp:sp modelId="{35E3AE2C-40FE-4832-9876-E590171EB09B}">
      <dsp:nvSpPr>
        <dsp:cNvPr id="0" name=""/>
        <dsp:cNvSpPr/>
      </dsp:nvSpPr>
      <dsp:spPr>
        <a:xfrm>
          <a:off x="1625599" y="1072356"/>
          <a:ext cx="6502400" cy="0"/>
        </a:xfrm>
        <a:prstGeom prst="line">
          <a:avLst/>
        </a:prstGeom>
        <a:solidFill>
          <a:schemeClr val="dk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029136-1DAA-4C7B-9207-49D07FE1C997}">
      <dsp:nvSpPr>
        <dsp:cNvPr id="0" name=""/>
        <dsp:cNvSpPr/>
      </dsp:nvSpPr>
      <dsp:spPr>
        <a:xfrm>
          <a:off x="1747520" y="1123420"/>
          <a:ext cx="6380480" cy="10212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400" kern="1200" dirty="0"/>
            <a:t>KI-VO</a:t>
          </a:r>
        </a:p>
      </dsp:txBody>
      <dsp:txXfrm>
        <a:off x="1747520" y="1123420"/>
        <a:ext cx="6380480" cy="1021291"/>
      </dsp:txXfrm>
    </dsp:sp>
    <dsp:sp modelId="{70BDD5F7-1B24-44E7-8817-3320B66D0581}">
      <dsp:nvSpPr>
        <dsp:cNvPr id="0" name=""/>
        <dsp:cNvSpPr/>
      </dsp:nvSpPr>
      <dsp:spPr>
        <a:xfrm>
          <a:off x="1625599" y="2144712"/>
          <a:ext cx="6502400" cy="0"/>
        </a:xfrm>
        <a:prstGeom prst="line">
          <a:avLst/>
        </a:prstGeom>
        <a:solidFill>
          <a:schemeClr val="dk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D50A0F-775C-4C9B-B64F-71B6210D04B4}">
      <dsp:nvSpPr>
        <dsp:cNvPr id="0" name=""/>
        <dsp:cNvSpPr/>
      </dsp:nvSpPr>
      <dsp:spPr>
        <a:xfrm>
          <a:off x="1747520" y="2195777"/>
          <a:ext cx="6380480" cy="10212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de-DE" sz="3400" kern="1200" dirty="0"/>
            <a:t>Qualitätskriterien für KI-Modelle</a:t>
          </a:r>
        </a:p>
      </dsp:txBody>
      <dsp:txXfrm>
        <a:off x="1747520" y="2195777"/>
        <a:ext cx="6380480" cy="1021291"/>
      </dsp:txXfrm>
    </dsp:sp>
    <dsp:sp modelId="{4AC9FB97-1E45-47C0-A76A-D2B49F9EF689}">
      <dsp:nvSpPr>
        <dsp:cNvPr id="0" name=""/>
        <dsp:cNvSpPr/>
      </dsp:nvSpPr>
      <dsp:spPr>
        <a:xfrm>
          <a:off x="1625599" y="3217068"/>
          <a:ext cx="6502400" cy="0"/>
        </a:xfrm>
        <a:prstGeom prst="line">
          <a:avLst/>
        </a:prstGeom>
        <a:solidFill>
          <a:schemeClr val="dk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A7C85A-1861-403F-A4FB-FE8E2FFA87D3}">
      <dsp:nvSpPr>
        <dsp:cNvPr id="0" name=""/>
        <dsp:cNvSpPr/>
      </dsp:nvSpPr>
      <dsp:spPr>
        <a:xfrm>
          <a:off x="1747520" y="3268133"/>
          <a:ext cx="6380480" cy="10212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de-DE" sz="3400" kern="1200" dirty="0"/>
            <a:t>Amtsgeheimnisse</a:t>
          </a:r>
        </a:p>
      </dsp:txBody>
      <dsp:txXfrm>
        <a:off x="1747520" y="3268133"/>
        <a:ext cx="6380480" cy="1021291"/>
      </dsp:txXfrm>
    </dsp:sp>
    <dsp:sp modelId="{2A0BA49E-2F7D-4347-BDA4-65B4C8A0BD02}">
      <dsp:nvSpPr>
        <dsp:cNvPr id="0" name=""/>
        <dsp:cNvSpPr/>
      </dsp:nvSpPr>
      <dsp:spPr>
        <a:xfrm>
          <a:off x="1625599" y="4289425"/>
          <a:ext cx="6502400" cy="0"/>
        </a:xfrm>
        <a:prstGeom prst="line">
          <a:avLst/>
        </a:prstGeom>
        <a:solidFill>
          <a:schemeClr val="dk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66D89A-3333-4A47-AD5F-95374BECDAF5}">
      <dsp:nvSpPr>
        <dsp:cNvPr id="0" name=""/>
        <dsp:cNvSpPr/>
      </dsp:nvSpPr>
      <dsp:spPr>
        <a:xfrm>
          <a:off x="1747520" y="4340489"/>
          <a:ext cx="6380480" cy="10212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de-DE" sz="3400" kern="1200"/>
            <a:t>KI-Governance</a:t>
          </a:r>
          <a:endParaRPr lang="de-DE" sz="3400" kern="1200" dirty="0"/>
        </a:p>
      </dsp:txBody>
      <dsp:txXfrm>
        <a:off x="1747520" y="4340489"/>
        <a:ext cx="6380480" cy="1021291"/>
      </dsp:txXfrm>
    </dsp:sp>
    <dsp:sp modelId="{2DEA5AFE-3A5E-4D2E-A56B-582680370B66}">
      <dsp:nvSpPr>
        <dsp:cNvPr id="0" name=""/>
        <dsp:cNvSpPr/>
      </dsp:nvSpPr>
      <dsp:spPr>
        <a:xfrm>
          <a:off x="1625599" y="5361781"/>
          <a:ext cx="6502400" cy="0"/>
        </a:xfrm>
        <a:prstGeom prst="line">
          <a:avLst/>
        </a:prstGeom>
        <a:solidFill>
          <a:schemeClr val="dk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25DD56-DA55-42D6-9ADE-5CEFE3BF935B}" type="datetimeFigureOut">
              <a:rPr lang="de-DE" smtClean="0"/>
              <a:t>26.09.2025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F7ABEB-CDAF-445C-824D-AA47ECF3409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37664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>
                <a:cs typeface="Calibri" panose="020F0502020204030204"/>
              </a:rPr>
              <a:t>Worum</a:t>
            </a:r>
            <a:r>
              <a:rPr lang="en-US" dirty="0">
                <a:cs typeface="Calibri" panose="020F0502020204030204"/>
              </a:rPr>
              <a:t> </a:t>
            </a:r>
            <a:r>
              <a:rPr lang="en-US" dirty="0" err="1">
                <a:cs typeface="Calibri" panose="020F0502020204030204"/>
              </a:rPr>
              <a:t>geht</a:t>
            </a:r>
            <a:r>
              <a:rPr lang="en-US" dirty="0">
                <a:cs typeface="Calibri" panose="020F0502020204030204"/>
              </a:rPr>
              <a:t> es? – Model Release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F7ABEB-CDAF-445C-824D-AA47ECF3409E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61950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D2B124-5A0E-F2D6-94AB-DED93235F9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1F5555B0-6656-13BF-BC1A-644A0E52C4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5C607CB9-9592-108F-9163-2282DFD757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1" dirty="0"/>
              <a:t>SCHUFA</a:t>
            </a:r>
            <a:r>
              <a:rPr lang="de-DE" dirty="0"/>
              <a:t> erstellt automatisiert Bonitäts-Scores über Zahlungsfähigkeit </a:t>
            </a:r>
          </a:p>
          <a:p>
            <a:r>
              <a:rPr lang="de-DE" dirty="0"/>
              <a:t>Score-Werte werden an </a:t>
            </a:r>
            <a:r>
              <a:rPr lang="de-DE" b="1" dirty="0"/>
              <a:t>Banken</a:t>
            </a:r>
            <a:r>
              <a:rPr lang="de-DE" dirty="0"/>
              <a:t> übermittelt </a:t>
            </a:r>
          </a:p>
          <a:p>
            <a:r>
              <a:rPr lang="de-DE" dirty="0"/>
              <a:t>Banken nutzen Scores für </a:t>
            </a:r>
            <a:r>
              <a:rPr lang="de-DE" b="1" dirty="0"/>
              <a:t>Kreditentscheidungen</a:t>
            </a:r>
            <a:r>
              <a:rPr lang="de-DE" dirty="0"/>
              <a:t> </a:t>
            </a:r>
          </a:p>
          <a:p>
            <a:r>
              <a:rPr lang="de-DE" dirty="0"/>
              <a:t>Kreditvergabe wurde bei negativem Score verweigert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BDD38D9-CED2-B4C5-4538-F9E927D821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F7ABEB-CDAF-445C-824D-AA47ECF3409E}" type="slidenum">
              <a:rPr lang="de-DE" smtClean="0"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11113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Unterscheidung nach Verwendungszweck statt nach Au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F7ABEB-CDAF-445C-824D-AA47ECF3409E}" type="slidenum">
              <a:rPr lang="de-DE" smtClean="0"/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42971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E2AC26-246D-4C43-13E3-76469DCDAB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6AD7C974-E568-91EA-5C96-EB9AC18714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E8BB9403-1FA8-0CC6-DA42-733E16528C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Unterscheidung nach Verwendungszweck statt nach Au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1154BD6-5F63-11F4-5041-C21FCD55A7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F7ABEB-CDAF-445C-824D-AA47ECF3409E}" type="slidenum">
              <a:rPr lang="de-DE" smtClean="0"/>
              <a:t>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12185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F28702-959F-C1D7-6309-0992CD22D5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211D9636-D255-400C-C49E-434A1A47DE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40A03FCC-425C-52FE-487F-1310E7CFFE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CE4DC80-7C82-EE37-DFBD-9C1FFA8165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F7ABEB-CDAF-445C-824D-AA47ECF3409E}" type="slidenum">
              <a:rPr lang="de-DE" smtClean="0"/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64603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1" dirty="0"/>
              <a:t>SCHUFA</a:t>
            </a:r>
            <a:r>
              <a:rPr lang="de-DE" dirty="0"/>
              <a:t> erstellt automatisiert Bonitäts-Scores über Zahlungsfähigkeit </a:t>
            </a:r>
          </a:p>
          <a:p>
            <a:r>
              <a:rPr lang="de-DE" dirty="0"/>
              <a:t>Score-Werte werden an </a:t>
            </a:r>
            <a:r>
              <a:rPr lang="de-DE" b="1" dirty="0"/>
              <a:t>Banken</a:t>
            </a:r>
            <a:r>
              <a:rPr lang="de-DE" dirty="0"/>
              <a:t> übermittelt </a:t>
            </a:r>
          </a:p>
          <a:p>
            <a:r>
              <a:rPr lang="de-DE" dirty="0"/>
              <a:t>Banken nutzen Scores für </a:t>
            </a:r>
            <a:r>
              <a:rPr lang="de-DE" b="1" dirty="0"/>
              <a:t>Kreditentscheidungen</a:t>
            </a:r>
            <a:r>
              <a:rPr lang="de-DE" dirty="0"/>
              <a:t> </a:t>
            </a:r>
          </a:p>
          <a:p>
            <a:r>
              <a:rPr lang="de-DE" dirty="0"/>
              <a:t>Kreditvergabe wurde bei negativem Score verweigert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F7ABEB-CDAF-445C-824D-AA47ECF3409E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96258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F7ABEB-CDAF-445C-824D-AA47ECF3409E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78786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Vorbereitende KI-Anwendungen</a:t>
            </a:r>
            <a:endParaRPr lang="de-D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de-DE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Rein Informationsverarbeitende Unterstützung</a:t>
            </a:r>
            <a:endParaRPr lang="de-D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Dokumentenverarbeitung und Archivierung </a:t>
            </a: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Datenanalyse für statistische Zwecke</a:t>
            </a: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Internes Wissensmanagement und –</a:t>
            </a:r>
            <a:r>
              <a:rPr lang="de-D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vernetzung</a:t>
            </a: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(möglicherweise)</a:t>
            </a:r>
          </a:p>
          <a:p>
            <a:r>
              <a:rPr lang="de-DE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Prozessunterstützung </a:t>
            </a:r>
            <a:endParaRPr lang="de-D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Terminplanung und Fristenmanagement (möglicherweise) </a:t>
            </a: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Vorstrukturierung von Fachinformationen (möglicherweise) </a:t>
            </a: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Standardisierte Korrespondenz Nein (bei reinen Informationsschreiben)</a:t>
            </a:r>
          </a:p>
          <a:p>
            <a:r>
              <a:rPr lang="de-DE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Entscheidungsunterstützende und -begleitende KI-Anwendungen</a:t>
            </a:r>
            <a:endParaRPr lang="de-D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Kategorisierung von Bearbeitungsfällen</a:t>
            </a: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Präzedenzfallanalyse</a:t>
            </a:r>
          </a:p>
          <a:p>
            <a:r>
              <a:rPr lang="de-DE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ab hier immer ja: Generierung einzelfallbezogener Entscheidungsgrundlagen - </a:t>
            </a: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Informationsfilterung</a:t>
            </a: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Vorprüfung von Antragsvoraussetzungen</a:t>
            </a: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Risikoabschätzung bei Gefahrenabwehr</a:t>
            </a: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Ermessensleitende Kriterienprüfung</a:t>
            </a: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de-DE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Entscheidungsersetzende KI-Anwendungen</a:t>
            </a:r>
            <a:endParaRPr lang="de-D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Teilautomatisierte Verwaltungsverfahren</a:t>
            </a: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Bescheidentwürfe in Verwaltungsverfahren</a:t>
            </a: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Berechnung von Leistungsansprüchen</a:t>
            </a: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Ermessensleitende Kriterienprüfung</a:t>
            </a: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Hochautomatisierte</a:t>
            </a:r>
            <a:r>
              <a:rPr lang="de-DE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Entscheidungen mit unmittelbarer Grundrechtsrelevanz</a:t>
            </a: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Vollautomatisierte Verwaltungsakte 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F7ABEB-CDAF-445C-824D-AA47ECF3409E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31398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02A623-293B-47AD-C7D1-1273E1058D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50746560-BE21-5215-4DC8-F68D0F80EB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72AEA73E-E9EF-2F26-B718-98BE307CAD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1" dirty="0"/>
              <a:t>AMS</a:t>
            </a:r>
            <a:r>
              <a:rPr lang="de-DE" dirty="0"/>
              <a:t> setzt AMAS zur Berechnung von Arbeitsmarktchancen ein System ermittelt </a:t>
            </a:r>
          </a:p>
          <a:p>
            <a:r>
              <a:rPr lang="de-DE" dirty="0"/>
              <a:t>IC-Werte und teilt in drei Gruppen (hohe/mittlere/niedrige Chancen) </a:t>
            </a:r>
          </a:p>
          <a:p>
            <a:r>
              <a:rPr lang="de-DE" b="1" dirty="0"/>
              <a:t>AMS-BeraterInnen</a:t>
            </a:r>
            <a:r>
              <a:rPr lang="de-DE" dirty="0"/>
              <a:t> nutzen Ergebnisse für Förderentscheidungen </a:t>
            </a:r>
          </a:p>
          <a:p>
            <a:r>
              <a:rPr lang="de-DE" dirty="0"/>
              <a:t>Datenschutzbehörde untersagte die Verwendung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52D12E9-3CDA-565B-5E93-E50B7BABD1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F7ABEB-CDAF-445C-824D-AA47ECF3409E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36195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F9E1BE-F199-0603-A7C8-83A4A12CC5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B4D977D8-436B-0AEB-6B5B-93297473C8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30644173-92DD-62AC-5E69-213A2D6401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1" dirty="0"/>
              <a:t>AMS</a:t>
            </a:r>
            <a:r>
              <a:rPr lang="de-DE" dirty="0"/>
              <a:t> setzt AMAS zur Berechnung von Arbeitsmarktchancen ein System ermittelt </a:t>
            </a:r>
          </a:p>
          <a:p>
            <a:r>
              <a:rPr lang="de-DE" dirty="0"/>
              <a:t>IC-Werte und teilt in drei Gruppen (hohe/mittlere/niedrige Chancen) </a:t>
            </a:r>
          </a:p>
          <a:p>
            <a:r>
              <a:rPr lang="de-DE" b="1" dirty="0"/>
              <a:t>AMS-BeraterInnen</a:t>
            </a:r>
            <a:r>
              <a:rPr lang="de-DE" dirty="0"/>
              <a:t> nutzen Ergebnisse für Förderentscheidungen </a:t>
            </a:r>
          </a:p>
          <a:p>
            <a:r>
              <a:rPr lang="de-DE" dirty="0"/>
              <a:t>Datenschutzbehörde untersagte die Verwendung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D506080-D81A-353F-897C-1306D9FDD4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F7ABEB-CDAF-445C-824D-AA47ECF3409E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75951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39F60D-C042-31AE-3962-DA0CC81E99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2466B36B-A3F7-8271-F734-6E093B127A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F0115A5F-2A33-BE8D-B783-610006B997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1" dirty="0"/>
              <a:t>SCHUFA</a:t>
            </a:r>
            <a:r>
              <a:rPr lang="de-DE" dirty="0"/>
              <a:t> erstellt automatisiert Bonitäts-Scores über Zahlungsfähigkeit </a:t>
            </a:r>
          </a:p>
          <a:p>
            <a:r>
              <a:rPr lang="de-DE" dirty="0"/>
              <a:t>Score-Werte werden an </a:t>
            </a:r>
            <a:r>
              <a:rPr lang="de-DE" b="1" dirty="0"/>
              <a:t>Banken</a:t>
            </a:r>
            <a:r>
              <a:rPr lang="de-DE" dirty="0"/>
              <a:t> übermittelt </a:t>
            </a:r>
          </a:p>
          <a:p>
            <a:r>
              <a:rPr lang="de-DE" dirty="0"/>
              <a:t>Banken nutzen Scores für </a:t>
            </a:r>
            <a:r>
              <a:rPr lang="de-DE" b="1" dirty="0"/>
              <a:t>Kreditentscheidungen</a:t>
            </a:r>
            <a:r>
              <a:rPr lang="de-DE" dirty="0"/>
              <a:t> </a:t>
            </a:r>
          </a:p>
          <a:p>
            <a:r>
              <a:rPr lang="de-DE" dirty="0"/>
              <a:t>Kreditvergabe wurde bei negativem Score verweigert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2FAEEE0-15AD-F27C-2E85-59C29F4EE7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F7ABEB-CDAF-445C-824D-AA47ECF3409E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37015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B3B34E-F7D6-9C73-790A-1E7B74B27D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D75F2CD6-8F95-96CA-A5BF-A9B02CF96F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6100BA63-9C48-D9E2-B58F-C96280034D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1" dirty="0"/>
              <a:t>SCHUFA</a:t>
            </a:r>
            <a:r>
              <a:rPr lang="de-DE" dirty="0"/>
              <a:t> erstellt automatisiert Bonitäts-Scores über Zahlungsfähigkeit </a:t>
            </a:r>
          </a:p>
          <a:p>
            <a:r>
              <a:rPr lang="de-DE" dirty="0"/>
              <a:t>Score-Werte werden an </a:t>
            </a:r>
            <a:r>
              <a:rPr lang="de-DE" b="1" dirty="0"/>
              <a:t>Banken</a:t>
            </a:r>
            <a:r>
              <a:rPr lang="de-DE" dirty="0"/>
              <a:t> übermittelt </a:t>
            </a:r>
          </a:p>
          <a:p>
            <a:r>
              <a:rPr lang="de-DE" dirty="0"/>
              <a:t>Banken nutzen Scores für </a:t>
            </a:r>
            <a:r>
              <a:rPr lang="de-DE" b="1" dirty="0"/>
              <a:t>Kreditentscheidungen</a:t>
            </a:r>
            <a:r>
              <a:rPr lang="de-DE" dirty="0"/>
              <a:t> </a:t>
            </a:r>
          </a:p>
          <a:p>
            <a:r>
              <a:rPr lang="de-DE" dirty="0"/>
              <a:t>Kreditvergabe wurde bei negativem Score verweigert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FEAB210-DB08-20BB-CEA0-9E0B776258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F7ABEB-CDAF-445C-824D-AA47ECF3409E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44288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7523A9-6D40-2977-6032-12FC9234C8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FA62CA7E-A859-D997-2BC7-7A93DA7FF4E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ADDF251E-96AF-0252-E271-56B6AAB508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1" dirty="0"/>
              <a:t>SCHUFA</a:t>
            </a:r>
            <a:r>
              <a:rPr lang="de-DE" dirty="0"/>
              <a:t> erstellt automatisiert Bonitäts-Scores über Zahlungsfähigkeit </a:t>
            </a:r>
          </a:p>
          <a:p>
            <a:r>
              <a:rPr lang="de-DE" dirty="0"/>
              <a:t>Score-Werte werden an </a:t>
            </a:r>
            <a:r>
              <a:rPr lang="de-DE" b="1" dirty="0"/>
              <a:t>Banken</a:t>
            </a:r>
            <a:r>
              <a:rPr lang="de-DE" dirty="0"/>
              <a:t> übermittelt </a:t>
            </a:r>
          </a:p>
          <a:p>
            <a:r>
              <a:rPr lang="de-DE" dirty="0"/>
              <a:t>Banken nutzen Scores für </a:t>
            </a:r>
            <a:r>
              <a:rPr lang="de-DE" b="1" dirty="0"/>
              <a:t>Kreditentscheidungen</a:t>
            </a:r>
            <a:r>
              <a:rPr lang="de-DE" dirty="0"/>
              <a:t> </a:t>
            </a:r>
          </a:p>
          <a:p>
            <a:r>
              <a:rPr lang="de-DE" dirty="0"/>
              <a:t>Kreditvergabe wurde bei negativem Score verweigert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BA7F52C-C39C-0CE7-330E-FACAD2F586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F7ABEB-CDAF-445C-824D-AA47ECF3409E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4291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microsoft.com/office/2007/relationships/hdphoto" Target="../media/hdphoto1.wdp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0% blan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3205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_Kennzahl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afik 16">
            <a:extLst>
              <a:ext uri="{FF2B5EF4-FFF2-40B4-BE49-F238E27FC236}">
                <a16:creationId xmlns:a16="http://schemas.microsoft.com/office/drawing/2014/main" id="{CA1E5E8A-A416-AC45-91D8-6509D4FF364E}"/>
              </a:ext>
            </a:extLst>
          </p:cNvPr>
          <p:cNvGrpSpPr/>
          <p:nvPr userDrawn="1"/>
        </p:nvGrpSpPr>
        <p:grpSpPr>
          <a:xfrm>
            <a:off x="7256207" y="-726551"/>
            <a:ext cx="4935793" cy="7873488"/>
            <a:chOff x="13902" y="-21490"/>
            <a:chExt cx="2808832" cy="4167801"/>
          </a:xfrm>
          <a:solidFill>
            <a:schemeClr val="tx1">
              <a:lumMod val="65000"/>
              <a:lumOff val="35000"/>
              <a:alpha val="5000"/>
            </a:schemeClr>
          </a:solidFill>
        </p:grpSpPr>
        <p:sp>
          <p:nvSpPr>
            <p:cNvPr id="19" name="Freihandform 18">
              <a:extLst>
                <a:ext uri="{FF2B5EF4-FFF2-40B4-BE49-F238E27FC236}">
                  <a16:creationId xmlns:a16="http://schemas.microsoft.com/office/drawing/2014/main" id="{8773F6FB-333B-2E49-9E24-6DC41B54C338}"/>
                </a:ext>
              </a:extLst>
            </p:cNvPr>
            <p:cNvSpPr/>
            <p:nvPr/>
          </p:nvSpPr>
          <p:spPr>
            <a:xfrm>
              <a:off x="13902" y="274391"/>
              <a:ext cx="2119180" cy="3871920"/>
            </a:xfrm>
            <a:custGeom>
              <a:avLst/>
              <a:gdLst>
                <a:gd name="connsiteX0" fmla="*/ 0 w 2119180"/>
                <a:gd name="connsiteY0" fmla="*/ 3657234 h 3871920"/>
                <a:gd name="connsiteX1" fmla="*/ 0 w 2119180"/>
                <a:gd name="connsiteY1" fmla="*/ 0 h 3871920"/>
                <a:gd name="connsiteX2" fmla="*/ 1093813 w 2119180"/>
                <a:gd name="connsiteY2" fmla="*/ 0 h 3871920"/>
                <a:gd name="connsiteX3" fmla="*/ 985977 w 2119180"/>
                <a:gd name="connsiteY3" fmla="*/ 136653 h 3871920"/>
                <a:gd name="connsiteX4" fmla="*/ 936663 w 2119180"/>
                <a:gd name="connsiteY4" fmla="*/ 1960665 h 3871920"/>
                <a:gd name="connsiteX5" fmla="*/ 1626163 w 2119180"/>
                <a:gd name="connsiteY5" fmla="*/ 2721462 h 3871920"/>
                <a:gd name="connsiteX6" fmla="*/ 2083355 w 2119180"/>
                <a:gd name="connsiteY6" fmla="*/ 3377394 h 3871920"/>
                <a:gd name="connsiteX7" fmla="*/ 1764895 w 2119180"/>
                <a:gd name="connsiteY7" fmla="*/ 3869045 h 3871920"/>
                <a:gd name="connsiteX8" fmla="*/ 1312160 w 2119180"/>
                <a:gd name="connsiteY8" fmla="*/ 3731205 h 3871920"/>
                <a:gd name="connsiteX9" fmla="*/ 1085792 w 2119180"/>
                <a:gd name="connsiteY9" fmla="*/ 3660204 h 3871920"/>
                <a:gd name="connsiteX10" fmla="*/ 0 w 2119180"/>
                <a:gd name="connsiteY10" fmla="*/ 3657234 h 3871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19180" h="3871920">
                  <a:moveTo>
                    <a:pt x="0" y="3657234"/>
                  </a:moveTo>
                  <a:cubicBezTo>
                    <a:pt x="0" y="2438057"/>
                    <a:pt x="0" y="1218880"/>
                    <a:pt x="0" y="0"/>
                  </a:cubicBezTo>
                  <a:cubicBezTo>
                    <a:pt x="354702" y="0"/>
                    <a:pt x="709404" y="0"/>
                    <a:pt x="1093813" y="0"/>
                  </a:cubicBezTo>
                  <a:cubicBezTo>
                    <a:pt x="1043905" y="63276"/>
                    <a:pt x="1015981" y="101004"/>
                    <a:pt x="985977" y="136653"/>
                  </a:cubicBezTo>
                  <a:cubicBezTo>
                    <a:pt x="504722" y="704651"/>
                    <a:pt x="476798" y="1369791"/>
                    <a:pt x="936663" y="1960665"/>
                  </a:cubicBezTo>
                  <a:cubicBezTo>
                    <a:pt x="1146098" y="2230108"/>
                    <a:pt x="1407519" y="2458554"/>
                    <a:pt x="1626163" y="2721462"/>
                  </a:cubicBezTo>
                  <a:cubicBezTo>
                    <a:pt x="1796385" y="2926144"/>
                    <a:pt x="1965715" y="3140925"/>
                    <a:pt x="2083355" y="3377394"/>
                  </a:cubicBezTo>
                  <a:cubicBezTo>
                    <a:pt x="2197727" y="3607029"/>
                    <a:pt x="2023941" y="3841418"/>
                    <a:pt x="1764895" y="3869045"/>
                  </a:cubicBezTo>
                  <a:cubicBezTo>
                    <a:pt x="1594377" y="3887167"/>
                    <a:pt x="1453269" y="3817058"/>
                    <a:pt x="1312160" y="3731205"/>
                  </a:cubicBezTo>
                  <a:cubicBezTo>
                    <a:pt x="1246210" y="3690803"/>
                    <a:pt x="1162139" y="3661689"/>
                    <a:pt x="1085792" y="3660204"/>
                  </a:cubicBezTo>
                  <a:cubicBezTo>
                    <a:pt x="723961" y="3652480"/>
                    <a:pt x="361832" y="3656937"/>
                    <a:pt x="0" y="3657234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20" name="Freihandform 19">
              <a:extLst>
                <a:ext uri="{FF2B5EF4-FFF2-40B4-BE49-F238E27FC236}">
                  <a16:creationId xmlns:a16="http://schemas.microsoft.com/office/drawing/2014/main" id="{BE8C68BF-88E0-E849-8D89-A5A29140938B}"/>
                </a:ext>
              </a:extLst>
            </p:cNvPr>
            <p:cNvSpPr/>
            <p:nvPr/>
          </p:nvSpPr>
          <p:spPr>
            <a:xfrm>
              <a:off x="884170" y="464516"/>
              <a:ext cx="1747897" cy="3252327"/>
            </a:xfrm>
            <a:custGeom>
              <a:avLst/>
              <a:gdLst>
                <a:gd name="connsiteX0" fmla="*/ 1458171 w 1747897"/>
                <a:gd name="connsiteY0" fmla="*/ 3252327 h 3252327"/>
                <a:gd name="connsiteX1" fmla="*/ 1535409 w 1747897"/>
                <a:gd name="connsiteY1" fmla="*/ 3178654 h 3252327"/>
                <a:gd name="connsiteX2" fmla="*/ 1640275 w 1747897"/>
                <a:gd name="connsiteY2" fmla="*/ 2065828 h 3252327"/>
                <a:gd name="connsiteX3" fmla="*/ 1063661 w 1747897"/>
                <a:gd name="connsiteY3" fmla="*/ 1296118 h 3252327"/>
                <a:gd name="connsiteX4" fmla="*/ 300784 w 1747897"/>
                <a:gd name="connsiteY4" fmla="*/ 0 h 3252327"/>
                <a:gd name="connsiteX5" fmla="*/ 9655 w 1747897"/>
                <a:gd name="connsiteY5" fmla="*/ 484819 h 3252327"/>
                <a:gd name="connsiteX6" fmla="*/ 233349 w 1747897"/>
                <a:gd name="connsiteY6" fmla="*/ 1361177 h 3252327"/>
                <a:gd name="connsiteX7" fmla="*/ 818578 w 1747897"/>
                <a:gd name="connsiteY7" fmla="*/ 2056322 h 3252327"/>
                <a:gd name="connsiteX8" fmla="*/ 1458171 w 1747897"/>
                <a:gd name="connsiteY8" fmla="*/ 3252327 h 3252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47897" h="3252327">
                  <a:moveTo>
                    <a:pt x="1458171" y="3252327"/>
                  </a:moveTo>
                  <a:cubicBezTo>
                    <a:pt x="1501543" y="3211034"/>
                    <a:pt x="1520555" y="3196478"/>
                    <a:pt x="1535409" y="3178654"/>
                  </a:cubicBezTo>
                  <a:cubicBezTo>
                    <a:pt x="1819409" y="2831676"/>
                    <a:pt x="1780492" y="2449049"/>
                    <a:pt x="1640275" y="2065828"/>
                  </a:cubicBezTo>
                  <a:cubicBezTo>
                    <a:pt x="1526199" y="1754795"/>
                    <a:pt x="1293296" y="1525753"/>
                    <a:pt x="1063661" y="1296118"/>
                  </a:cubicBezTo>
                  <a:cubicBezTo>
                    <a:pt x="703018" y="935178"/>
                    <a:pt x="294249" y="601865"/>
                    <a:pt x="300784" y="0"/>
                  </a:cubicBezTo>
                  <a:cubicBezTo>
                    <a:pt x="128186" y="139326"/>
                    <a:pt x="32530" y="288752"/>
                    <a:pt x="9655" y="484819"/>
                  </a:cubicBezTo>
                  <a:cubicBezTo>
                    <a:pt x="-28073" y="806546"/>
                    <a:pt x="44412" y="1105102"/>
                    <a:pt x="233349" y="1361177"/>
                  </a:cubicBezTo>
                  <a:cubicBezTo>
                    <a:pt x="412780" y="1604478"/>
                    <a:pt x="618055" y="1829063"/>
                    <a:pt x="818578" y="2056322"/>
                  </a:cubicBezTo>
                  <a:cubicBezTo>
                    <a:pt x="1118916" y="2396764"/>
                    <a:pt x="1458467" y="2713144"/>
                    <a:pt x="1458171" y="3252327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21" name="Freihandform 20">
              <a:extLst>
                <a:ext uri="{FF2B5EF4-FFF2-40B4-BE49-F238E27FC236}">
                  <a16:creationId xmlns:a16="http://schemas.microsoft.com/office/drawing/2014/main" id="{97BC758E-D8A0-664B-AF2C-BA3EA5D01D5F}"/>
                </a:ext>
              </a:extLst>
            </p:cNvPr>
            <p:cNvSpPr/>
            <p:nvPr/>
          </p:nvSpPr>
          <p:spPr>
            <a:xfrm>
              <a:off x="1401077" y="-21490"/>
              <a:ext cx="1421657" cy="2306751"/>
            </a:xfrm>
            <a:custGeom>
              <a:avLst/>
              <a:gdLst>
                <a:gd name="connsiteX0" fmla="*/ 465059 w 1421657"/>
                <a:gd name="connsiteY0" fmla="*/ 0 h 2306751"/>
                <a:gd name="connsiteX1" fmla="*/ 857489 w 1421657"/>
                <a:gd name="connsiteY1" fmla="*/ 277464 h 2306751"/>
                <a:gd name="connsiteX2" fmla="*/ 1234175 w 1421657"/>
                <a:gd name="connsiteY2" fmla="*/ 296476 h 2306751"/>
                <a:gd name="connsiteX3" fmla="*/ 1421626 w 1421657"/>
                <a:gd name="connsiteY3" fmla="*/ 477689 h 2306751"/>
                <a:gd name="connsiteX4" fmla="*/ 1418952 w 1421657"/>
                <a:gd name="connsiteY4" fmla="*/ 2306752 h 2306751"/>
                <a:gd name="connsiteX5" fmla="*/ 1109702 w 1421657"/>
                <a:gd name="connsiteY5" fmla="*/ 1843619 h 2306751"/>
                <a:gd name="connsiteX6" fmla="*/ 300779 w 1421657"/>
                <a:gd name="connsiteY6" fmla="*/ 1015683 h 2306751"/>
                <a:gd name="connsiteX7" fmla="*/ 80056 w 1421657"/>
                <a:gd name="connsiteY7" fmla="*/ 724852 h 2306751"/>
                <a:gd name="connsiteX8" fmla="*/ 259784 w 1421657"/>
                <a:gd name="connsiteY8" fmla="*/ 30003 h 2306751"/>
                <a:gd name="connsiteX9" fmla="*/ 465059 w 1421657"/>
                <a:gd name="connsiteY9" fmla="*/ 0 h 23067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21657" h="2306751">
                  <a:moveTo>
                    <a:pt x="465059" y="0"/>
                  </a:moveTo>
                  <a:cubicBezTo>
                    <a:pt x="595176" y="64761"/>
                    <a:pt x="719946" y="238250"/>
                    <a:pt x="857489" y="277464"/>
                  </a:cubicBezTo>
                  <a:cubicBezTo>
                    <a:pt x="975426" y="311329"/>
                    <a:pt x="1108811" y="303902"/>
                    <a:pt x="1234175" y="296476"/>
                  </a:cubicBezTo>
                  <a:cubicBezTo>
                    <a:pt x="1373203" y="288158"/>
                    <a:pt x="1423112" y="333312"/>
                    <a:pt x="1421626" y="477689"/>
                  </a:cubicBezTo>
                  <a:cubicBezTo>
                    <a:pt x="1415090" y="1080148"/>
                    <a:pt x="1418952" y="1682904"/>
                    <a:pt x="1418952" y="2306752"/>
                  </a:cubicBezTo>
                  <a:cubicBezTo>
                    <a:pt x="1309333" y="2139501"/>
                    <a:pt x="1228530" y="1974032"/>
                    <a:pt x="1109702" y="1843619"/>
                  </a:cubicBezTo>
                  <a:cubicBezTo>
                    <a:pt x="849765" y="1558728"/>
                    <a:pt x="567846" y="1294039"/>
                    <a:pt x="300779" y="1015683"/>
                  </a:cubicBezTo>
                  <a:cubicBezTo>
                    <a:pt x="217006" y="928345"/>
                    <a:pt x="140658" y="829420"/>
                    <a:pt x="80056" y="724852"/>
                  </a:cubicBezTo>
                  <a:cubicBezTo>
                    <a:pt x="-76797" y="454517"/>
                    <a:pt x="4006" y="196066"/>
                    <a:pt x="259784" y="30003"/>
                  </a:cubicBezTo>
                  <a:cubicBezTo>
                    <a:pt x="321872" y="0"/>
                    <a:pt x="386633" y="0"/>
                    <a:pt x="465059" y="0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22" name="Freihandform 21">
              <a:extLst>
                <a:ext uri="{FF2B5EF4-FFF2-40B4-BE49-F238E27FC236}">
                  <a16:creationId xmlns:a16="http://schemas.microsoft.com/office/drawing/2014/main" id="{FBA9AE05-52B9-074A-9D1A-40C9CEE7E5EE}"/>
                </a:ext>
              </a:extLst>
            </p:cNvPr>
            <p:cNvSpPr/>
            <p:nvPr/>
          </p:nvSpPr>
          <p:spPr>
            <a:xfrm>
              <a:off x="884170" y="464516"/>
              <a:ext cx="1748017" cy="3252327"/>
            </a:xfrm>
            <a:custGeom>
              <a:avLst/>
              <a:gdLst>
                <a:gd name="connsiteX0" fmla="*/ 1458171 w 1748017"/>
                <a:gd name="connsiteY0" fmla="*/ 3252327 h 3252327"/>
                <a:gd name="connsiteX1" fmla="*/ 818578 w 1748017"/>
                <a:gd name="connsiteY1" fmla="*/ 2056322 h 3252327"/>
                <a:gd name="connsiteX2" fmla="*/ 233349 w 1748017"/>
                <a:gd name="connsiteY2" fmla="*/ 1361177 h 3252327"/>
                <a:gd name="connsiteX3" fmla="*/ 9655 w 1748017"/>
                <a:gd name="connsiteY3" fmla="*/ 484819 h 3252327"/>
                <a:gd name="connsiteX4" fmla="*/ 300784 w 1748017"/>
                <a:gd name="connsiteY4" fmla="*/ 0 h 3252327"/>
                <a:gd name="connsiteX5" fmla="*/ 1063661 w 1748017"/>
                <a:gd name="connsiteY5" fmla="*/ 1296118 h 3252327"/>
                <a:gd name="connsiteX6" fmla="*/ 1640275 w 1748017"/>
                <a:gd name="connsiteY6" fmla="*/ 2065828 h 3252327"/>
                <a:gd name="connsiteX7" fmla="*/ 1535409 w 1748017"/>
                <a:gd name="connsiteY7" fmla="*/ 3178654 h 3252327"/>
                <a:gd name="connsiteX8" fmla="*/ 1458171 w 1748017"/>
                <a:gd name="connsiteY8" fmla="*/ 3252327 h 3252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48017" h="3252327">
                  <a:moveTo>
                    <a:pt x="1458171" y="3252327"/>
                  </a:moveTo>
                  <a:cubicBezTo>
                    <a:pt x="1458467" y="2713144"/>
                    <a:pt x="1118619" y="2396764"/>
                    <a:pt x="818578" y="2056322"/>
                  </a:cubicBezTo>
                  <a:cubicBezTo>
                    <a:pt x="618353" y="1829063"/>
                    <a:pt x="412780" y="1604478"/>
                    <a:pt x="233349" y="1361177"/>
                  </a:cubicBezTo>
                  <a:cubicBezTo>
                    <a:pt x="44412" y="1105102"/>
                    <a:pt x="-28073" y="806546"/>
                    <a:pt x="9655" y="484819"/>
                  </a:cubicBezTo>
                  <a:cubicBezTo>
                    <a:pt x="32827" y="288752"/>
                    <a:pt x="128186" y="139326"/>
                    <a:pt x="300784" y="0"/>
                  </a:cubicBezTo>
                  <a:cubicBezTo>
                    <a:pt x="294249" y="601568"/>
                    <a:pt x="703018" y="935178"/>
                    <a:pt x="1063661" y="1296118"/>
                  </a:cubicBezTo>
                  <a:cubicBezTo>
                    <a:pt x="1293296" y="1525753"/>
                    <a:pt x="1526199" y="1754795"/>
                    <a:pt x="1640275" y="2065828"/>
                  </a:cubicBezTo>
                  <a:cubicBezTo>
                    <a:pt x="1780789" y="2449049"/>
                    <a:pt x="1819409" y="2831676"/>
                    <a:pt x="1535409" y="3178654"/>
                  </a:cubicBezTo>
                  <a:cubicBezTo>
                    <a:pt x="1520852" y="3196478"/>
                    <a:pt x="1501840" y="3211034"/>
                    <a:pt x="1458171" y="3252327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sp>
        <p:nvSpPr>
          <p:cNvPr id="23" name="Rechteck 22"/>
          <p:cNvSpPr/>
          <p:nvPr userDrawn="1"/>
        </p:nvSpPr>
        <p:spPr>
          <a:xfrm>
            <a:off x="0" y="0"/>
            <a:ext cx="7256207" cy="6761747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FE5380F4-9720-42E1-A681-B920C46B69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890" y="6766469"/>
            <a:ext cx="12221838" cy="122218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49A687B7-1827-4242-94BD-B4F6359B7D6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36561" y="414101"/>
            <a:ext cx="1484312" cy="261610"/>
          </a:xfrm>
          <a:prstGeom prst="rect">
            <a:avLst/>
          </a:prstGeom>
        </p:spPr>
      </p:pic>
      <p:sp>
        <p:nvSpPr>
          <p:cNvPr id="5" name="Textplatzhalt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5519738" y="1808164"/>
            <a:ext cx="3116262" cy="677396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 b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de-DE"/>
              <a:t>Organisationen Dauerberatung im Datenschutz</a:t>
            </a:r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8B2D62F8-41C8-8C47-9A49-6342719B4B2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51200" y="1795463"/>
            <a:ext cx="1092200" cy="690096"/>
          </a:xfrm>
          <a:prstGeom prst="rect">
            <a:avLst/>
          </a:prstGeom>
        </p:spPr>
        <p:txBody>
          <a:bodyPr/>
          <a:lstStyle>
            <a:lvl1pPr algn="r">
              <a:defRPr sz="4000" b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de-DE"/>
              <a:t>150 </a:t>
            </a:r>
          </a:p>
        </p:txBody>
      </p:sp>
      <p:sp>
        <p:nvSpPr>
          <p:cNvPr id="7" name="Textplatzhalt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5519738" y="2862264"/>
            <a:ext cx="3116262" cy="677396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 b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de-DE"/>
              <a:t>Datenschutz-Verbandsklagen</a:t>
            </a:r>
          </a:p>
        </p:txBody>
      </p:sp>
      <p:sp>
        <p:nvSpPr>
          <p:cNvPr id="9" name="Textplatzhalter 18"/>
          <p:cNvSpPr>
            <a:spLocks noGrp="1"/>
          </p:cNvSpPr>
          <p:nvPr>
            <p:ph type="body" sz="quarter" idx="12" hasCustomPrompt="1"/>
          </p:nvPr>
        </p:nvSpPr>
        <p:spPr>
          <a:xfrm>
            <a:off x="3251200" y="2862264"/>
            <a:ext cx="1092200" cy="677396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4000" b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de-DE"/>
              <a:t>17</a:t>
            </a:r>
          </a:p>
        </p:txBody>
      </p:sp>
      <p:sp>
        <p:nvSpPr>
          <p:cNvPr id="10" name="Textplatzhalter 18"/>
          <p:cNvSpPr>
            <a:spLocks noGrp="1"/>
          </p:cNvSpPr>
          <p:nvPr>
            <p:ph type="body" sz="quarter" idx="13" hasCustomPrompt="1"/>
          </p:nvPr>
        </p:nvSpPr>
        <p:spPr>
          <a:xfrm>
            <a:off x="3251200" y="3916365"/>
            <a:ext cx="1092200" cy="677396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4000" b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de-DE"/>
              <a:t>195</a:t>
            </a:r>
          </a:p>
        </p:txBody>
      </p:sp>
      <p:sp>
        <p:nvSpPr>
          <p:cNvPr id="11" name="Textplatzhalter 18"/>
          <p:cNvSpPr>
            <a:spLocks noGrp="1"/>
          </p:cNvSpPr>
          <p:nvPr>
            <p:ph type="body" sz="quarter" idx="14" hasCustomPrompt="1"/>
          </p:nvPr>
        </p:nvSpPr>
        <p:spPr>
          <a:xfrm>
            <a:off x="3251200" y="4970466"/>
            <a:ext cx="1092200" cy="677396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4000" b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de-DE"/>
              <a:t>140</a:t>
            </a:r>
          </a:p>
        </p:txBody>
      </p:sp>
      <p:sp>
        <p:nvSpPr>
          <p:cNvPr id="14" name="Textplatzhalter 18"/>
          <p:cNvSpPr>
            <a:spLocks noGrp="1"/>
          </p:cNvSpPr>
          <p:nvPr>
            <p:ph type="body" sz="quarter" idx="15" hasCustomPrompt="1"/>
          </p:nvPr>
        </p:nvSpPr>
        <p:spPr>
          <a:xfrm>
            <a:off x="4343400" y="1808164"/>
            <a:ext cx="609600" cy="677396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4000" b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de-DE"/>
              <a:t>+</a:t>
            </a:r>
          </a:p>
        </p:txBody>
      </p:sp>
      <p:sp>
        <p:nvSpPr>
          <p:cNvPr id="15" name="Textplatzhalter 18"/>
          <p:cNvSpPr>
            <a:spLocks noGrp="1"/>
          </p:cNvSpPr>
          <p:nvPr>
            <p:ph type="body" sz="quarter" idx="16" hasCustomPrompt="1"/>
          </p:nvPr>
        </p:nvSpPr>
        <p:spPr>
          <a:xfrm>
            <a:off x="4343400" y="4970466"/>
            <a:ext cx="609600" cy="677396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4000" b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de-DE"/>
              <a:t>+</a:t>
            </a:r>
          </a:p>
        </p:txBody>
      </p:sp>
      <p:sp>
        <p:nvSpPr>
          <p:cNvPr id="16" name="Textplatzhalter 18"/>
          <p:cNvSpPr>
            <a:spLocks noGrp="1"/>
          </p:cNvSpPr>
          <p:nvPr>
            <p:ph type="body" sz="quarter" idx="17" hasCustomPrompt="1"/>
          </p:nvPr>
        </p:nvSpPr>
        <p:spPr>
          <a:xfrm>
            <a:off x="5519738" y="3916364"/>
            <a:ext cx="3116262" cy="677396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 b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de-DE"/>
              <a:t>Verfahren vor </a:t>
            </a:r>
            <a:r>
              <a:rPr lang="de-DE" err="1"/>
              <a:t>Aufischtsbehörden</a:t>
            </a:r>
            <a:endParaRPr lang="de-DE"/>
          </a:p>
          <a:p>
            <a:r>
              <a:rPr lang="de-DE"/>
              <a:t>65+ unter DSGVO</a:t>
            </a:r>
          </a:p>
        </p:txBody>
      </p:sp>
      <p:sp>
        <p:nvSpPr>
          <p:cNvPr id="17" name="Textplatzhalter 18"/>
          <p:cNvSpPr>
            <a:spLocks noGrp="1"/>
          </p:cNvSpPr>
          <p:nvPr>
            <p:ph type="body" sz="quarter" idx="18" hasCustomPrompt="1"/>
          </p:nvPr>
        </p:nvSpPr>
        <p:spPr>
          <a:xfrm>
            <a:off x="5519738" y="4970464"/>
            <a:ext cx="3116262" cy="677396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 b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de-DE"/>
              <a:t>Individual-Klageverfahren</a:t>
            </a:r>
          </a:p>
        </p:txBody>
      </p:sp>
    </p:spTree>
    <p:extLst>
      <p:ext uri="{BB962C8B-B14F-4D97-AF65-F5344CB8AC3E}">
        <p14:creationId xmlns:p14="http://schemas.microsoft.com/office/powerpoint/2010/main" val="32593568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39">
          <p15:clr>
            <a:srgbClr val="FBAE40"/>
          </p15:clr>
        </p15:guide>
        <p15:guide id="2" pos="2048">
          <p15:clr>
            <a:srgbClr val="FBAE40"/>
          </p15:clr>
        </p15:guide>
        <p15:guide id="3" pos="3477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_Kurz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afik 16">
            <a:extLst>
              <a:ext uri="{FF2B5EF4-FFF2-40B4-BE49-F238E27FC236}">
                <a16:creationId xmlns:a16="http://schemas.microsoft.com/office/drawing/2014/main" id="{CA1E5E8A-A416-AC45-91D8-6509D4FF364E}"/>
              </a:ext>
            </a:extLst>
          </p:cNvPr>
          <p:cNvGrpSpPr/>
          <p:nvPr userDrawn="1"/>
        </p:nvGrpSpPr>
        <p:grpSpPr>
          <a:xfrm>
            <a:off x="7256207" y="-726551"/>
            <a:ext cx="4935793" cy="7873488"/>
            <a:chOff x="13902" y="-21490"/>
            <a:chExt cx="2808832" cy="4167801"/>
          </a:xfrm>
          <a:solidFill>
            <a:schemeClr val="tx1">
              <a:lumMod val="65000"/>
              <a:lumOff val="35000"/>
              <a:alpha val="5000"/>
            </a:schemeClr>
          </a:solidFill>
        </p:grpSpPr>
        <p:sp>
          <p:nvSpPr>
            <p:cNvPr id="21" name="Freihandform 20">
              <a:extLst>
                <a:ext uri="{FF2B5EF4-FFF2-40B4-BE49-F238E27FC236}">
                  <a16:creationId xmlns:a16="http://schemas.microsoft.com/office/drawing/2014/main" id="{8773F6FB-333B-2E49-9E24-6DC41B54C338}"/>
                </a:ext>
              </a:extLst>
            </p:cNvPr>
            <p:cNvSpPr/>
            <p:nvPr/>
          </p:nvSpPr>
          <p:spPr>
            <a:xfrm>
              <a:off x="13902" y="274391"/>
              <a:ext cx="2119180" cy="3871920"/>
            </a:xfrm>
            <a:custGeom>
              <a:avLst/>
              <a:gdLst>
                <a:gd name="connsiteX0" fmla="*/ 0 w 2119180"/>
                <a:gd name="connsiteY0" fmla="*/ 3657234 h 3871920"/>
                <a:gd name="connsiteX1" fmla="*/ 0 w 2119180"/>
                <a:gd name="connsiteY1" fmla="*/ 0 h 3871920"/>
                <a:gd name="connsiteX2" fmla="*/ 1093813 w 2119180"/>
                <a:gd name="connsiteY2" fmla="*/ 0 h 3871920"/>
                <a:gd name="connsiteX3" fmla="*/ 985977 w 2119180"/>
                <a:gd name="connsiteY3" fmla="*/ 136653 h 3871920"/>
                <a:gd name="connsiteX4" fmla="*/ 936663 w 2119180"/>
                <a:gd name="connsiteY4" fmla="*/ 1960665 h 3871920"/>
                <a:gd name="connsiteX5" fmla="*/ 1626163 w 2119180"/>
                <a:gd name="connsiteY5" fmla="*/ 2721462 h 3871920"/>
                <a:gd name="connsiteX6" fmla="*/ 2083355 w 2119180"/>
                <a:gd name="connsiteY6" fmla="*/ 3377394 h 3871920"/>
                <a:gd name="connsiteX7" fmla="*/ 1764895 w 2119180"/>
                <a:gd name="connsiteY7" fmla="*/ 3869045 h 3871920"/>
                <a:gd name="connsiteX8" fmla="*/ 1312160 w 2119180"/>
                <a:gd name="connsiteY8" fmla="*/ 3731205 h 3871920"/>
                <a:gd name="connsiteX9" fmla="*/ 1085792 w 2119180"/>
                <a:gd name="connsiteY9" fmla="*/ 3660204 h 3871920"/>
                <a:gd name="connsiteX10" fmla="*/ 0 w 2119180"/>
                <a:gd name="connsiteY10" fmla="*/ 3657234 h 3871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19180" h="3871920">
                  <a:moveTo>
                    <a:pt x="0" y="3657234"/>
                  </a:moveTo>
                  <a:cubicBezTo>
                    <a:pt x="0" y="2438057"/>
                    <a:pt x="0" y="1218880"/>
                    <a:pt x="0" y="0"/>
                  </a:cubicBezTo>
                  <a:cubicBezTo>
                    <a:pt x="354702" y="0"/>
                    <a:pt x="709404" y="0"/>
                    <a:pt x="1093813" y="0"/>
                  </a:cubicBezTo>
                  <a:cubicBezTo>
                    <a:pt x="1043905" y="63276"/>
                    <a:pt x="1015981" y="101004"/>
                    <a:pt x="985977" y="136653"/>
                  </a:cubicBezTo>
                  <a:cubicBezTo>
                    <a:pt x="504722" y="704651"/>
                    <a:pt x="476798" y="1369791"/>
                    <a:pt x="936663" y="1960665"/>
                  </a:cubicBezTo>
                  <a:cubicBezTo>
                    <a:pt x="1146098" y="2230108"/>
                    <a:pt x="1407519" y="2458554"/>
                    <a:pt x="1626163" y="2721462"/>
                  </a:cubicBezTo>
                  <a:cubicBezTo>
                    <a:pt x="1796385" y="2926144"/>
                    <a:pt x="1965715" y="3140925"/>
                    <a:pt x="2083355" y="3377394"/>
                  </a:cubicBezTo>
                  <a:cubicBezTo>
                    <a:pt x="2197727" y="3607029"/>
                    <a:pt x="2023941" y="3841418"/>
                    <a:pt x="1764895" y="3869045"/>
                  </a:cubicBezTo>
                  <a:cubicBezTo>
                    <a:pt x="1594377" y="3887167"/>
                    <a:pt x="1453269" y="3817058"/>
                    <a:pt x="1312160" y="3731205"/>
                  </a:cubicBezTo>
                  <a:cubicBezTo>
                    <a:pt x="1246210" y="3690803"/>
                    <a:pt x="1162139" y="3661689"/>
                    <a:pt x="1085792" y="3660204"/>
                  </a:cubicBezTo>
                  <a:cubicBezTo>
                    <a:pt x="723961" y="3652480"/>
                    <a:pt x="361832" y="3656937"/>
                    <a:pt x="0" y="3657234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22" name="Freihandform 21">
              <a:extLst>
                <a:ext uri="{FF2B5EF4-FFF2-40B4-BE49-F238E27FC236}">
                  <a16:creationId xmlns:a16="http://schemas.microsoft.com/office/drawing/2014/main" id="{BE8C68BF-88E0-E849-8D89-A5A29140938B}"/>
                </a:ext>
              </a:extLst>
            </p:cNvPr>
            <p:cNvSpPr/>
            <p:nvPr/>
          </p:nvSpPr>
          <p:spPr>
            <a:xfrm>
              <a:off x="884170" y="464516"/>
              <a:ext cx="1747897" cy="3252327"/>
            </a:xfrm>
            <a:custGeom>
              <a:avLst/>
              <a:gdLst>
                <a:gd name="connsiteX0" fmla="*/ 1458171 w 1747897"/>
                <a:gd name="connsiteY0" fmla="*/ 3252327 h 3252327"/>
                <a:gd name="connsiteX1" fmla="*/ 1535409 w 1747897"/>
                <a:gd name="connsiteY1" fmla="*/ 3178654 h 3252327"/>
                <a:gd name="connsiteX2" fmla="*/ 1640275 w 1747897"/>
                <a:gd name="connsiteY2" fmla="*/ 2065828 h 3252327"/>
                <a:gd name="connsiteX3" fmla="*/ 1063661 w 1747897"/>
                <a:gd name="connsiteY3" fmla="*/ 1296118 h 3252327"/>
                <a:gd name="connsiteX4" fmla="*/ 300784 w 1747897"/>
                <a:gd name="connsiteY4" fmla="*/ 0 h 3252327"/>
                <a:gd name="connsiteX5" fmla="*/ 9655 w 1747897"/>
                <a:gd name="connsiteY5" fmla="*/ 484819 h 3252327"/>
                <a:gd name="connsiteX6" fmla="*/ 233349 w 1747897"/>
                <a:gd name="connsiteY6" fmla="*/ 1361177 h 3252327"/>
                <a:gd name="connsiteX7" fmla="*/ 818578 w 1747897"/>
                <a:gd name="connsiteY7" fmla="*/ 2056322 h 3252327"/>
                <a:gd name="connsiteX8" fmla="*/ 1458171 w 1747897"/>
                <a:gd name="connsiteY8" fmla="*/ 3252327 h 3252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47897" h="3252327">
                  <a:moveTo>
                    <a:pt x="1458171" y="3252327"/>
                  </a:moveTo>
                  <a:cubicBezTo>
                    <a:pt x="1501543" y="3211034"/>
                    <a:pt x="1520555" y="3196478"/>
                    <a:pt x="1535409" y="3178654"/>
                  </a:cubicBezTo>
                  <a:cubicBezTo>
                    <a:pt x="1819409" y="2831676"/>
                    <a:pt x="1780492" y="2449049"/>
                    <a:pt x="1640275" y="2065828"/>
                  </a:cubicBezTo>
                  <a:cubicBezTo>
                    <a:pt x="1526199" y="1754795"/>
                    <a:pt x="1293296" y="1525753"/>
                    <a:pt x="1063661" y="1296118"/>
                  </a:cubicBezTo>
                  <a:cubicBezTo>
                    <a:pt x="703018" y="935178"/>
                    <a:pt x="294249" y="601865"/>
                    <a:pt x="300784" y="0"/>
                  </a:cubicBezTo>
                  <a:cubicBezTo>
                    <a:pt x="128186" y="139326"/>
                    <a:pt x="32530" y="288752"/>
                    <a:pt x="9655" y="484819"/>
                  </a:cubicBezTo>
                  <a:cubicBezTo>
                    <a:pt x="-28073" y="806546"/>
                    <a:pt x="44412" y="1105102"/>
                    <a:pt x="233349" y="1361177"/>
                  </a:cubicBezTo>
                  <a:cubicBezTo>
                    <a:pt x="412780" y="1604478"/>
                    <a:pt x="618055" y="1829063"/>
                    <a:pt x="818578" y="2056322"/>
                  </a:cubicBezTo>
                  <a:cubicBezTo>
                    <a:pt x="1118916" y="2396764"/>
                    <a:pt x="1458467" y="2713144"/>
                    <a:pt x="1458171" y="3252327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23" name="Freihandform 22">
              <a:extLst>
                <a:ext uri="{FF2B5EF4-FFF2-40B4-BE49-F238E27FC236}">
                  <a16:creationId xmlns:a16="http://schemas.microsoft.com/office/drawing/2014/main" id="{97BC758E-D8A0-664B-AF2C-BA3EA5D01D5F}"/>
                </a:ext>
              </a:extLst>
            </p:cNvPr>
            <p:cNvSpPr/>
            <p:nvPr/>
          </p:nvSpPr>
          <p:spPr>
            <a:xfrm>
              <a:off x="1401077" y="-21490"/>
              <a:ext cx="1421657" cy="2306751"/>
            </a:xfrm>
            <a:custGeom>
              <a:avLst/>
              <a:gdLst>
                <a:gd name="connsiteX0" fmla="*/ 465059 w 1421657"/>
                <a:gd name="connsiteY0" fmla="*/ 0 h 2306751"/>
                <a:gd name="connsiteX1" fmla="*/ 857489 w 1421657"/>
                <a:gd name="connsiteY1" fmla="*/ 277464 h 2306751"/>
                <a:gd name="connsiteX2" fmla="*/ 1234175 w 1421657"/>
                <a:gd name="connsiteY2" fmla="*/ 296476 h 2306751"/>
                <a:gd name="connsiteX3" fmla="*/ 1421626 w 1421657"/>
                <a:gd name="connsiteY3" fmla="*/ 477689 h 2306751"/>
                <a:gd name="connsiteX4" fmla="*/ 1418952 w 1421657"/>
                <a:gd name="connsiteY4" fmla="*/ 2306752 h 2306751"/>
                <a:gd name="connsiteX5" fmla="*/ 1109702 w 1421657"/>
                <a:gd name="connsiteY5" fmla="*/ 1843619 h 2306751"/>
                <a:gd name="connsiteX6" fmla="*/ 300779 w 1421657"/>
                <a:gd name="connsiteY6" fmla="*/ 1015683 h 2306751"/>
                <a:gd name="connsiteX7" fmla="*/ 80056 w 1421657"/>
                <a:gd name="connsiteY7" fmla="*/ 724852 h 2306751"/>
                <a:gd name="connsiteX8" fmla="*/ 259784 w 1421657"/>
                <a:gd name="connsiteY8" fmla="*/ 30003 h 2306751"/>
                <a:gd name="connsiteX9" fmla="*/ 465059 w 1421657"/>
                <a:gd name="connsiteY9" fmla="*/ 0 h 23067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21657" h="2306751">
                  <a:moveTo>
                    <a:pt x="465059" y="0"/>
                  </a:moveTo>
                  <a:cubicBezTo>
                    <a:pt x="595176" y="64761"/>
                    <a:pt x="719946" y="238250"/>
                    <a:pt x="857489" y="277464"/>
                  </a:cubicBezTo>
                  <a:cubicBezTo>
                    <a:pt x="975426" y="311329"/>
                    <a:pt x="1108811" y="303902"/>
                    <a:pt x="1234175" y="296476"/>
                  </a:cubicBezTo>
                  <a:cubicBezTo>
                    <a:pt x="1373203" y="288158"/>
                    <a:pt x="1423112" y="333312"/>
                    <a:pt x="1421626" y="477689"/>
                  </a:cubicBezTo>
                  <a:cubicBezTo>
                    <a:pt x="1415090" y="1080148"/>
                    <a:pt x="1418952" y="1682904"/>
                    <a:pt x="1418952" y="2306752"/>
                  </a:cubicBezTo>
                  <a:cubicBezTo>
                    <a:pt x="1309333" y="2139501"/>
                    <a:pt x="1228530" y="1974032"/>
                    <a:pt x="1109702" y="1843619"/>
                  </a:cubicBezTo>
                  <a:cubicBezTo>
                    <a:pt x="849765" y="1558728"/>
                    <a:pt x="567846" y="1294039"/>
                    <a:pt x="300779" y="1015683"/>
                  </a:cubicBezTo>
                  <a:cubicBezTo>
                    <a:pt x="217006" y="928345"/>
                    <a:pt x="140658" y="829420"/>
                    <a:pt x="80056" y="724852"/>
                  </a:cubicBezTo>
                  <a:cubicBezTo>
                    <a:pt x="-76797" y="454517"/>
                    <a:pt x="4006" y="196066"/>
                    <a:pt x="259784" y="30003"/>
                  </a:cubicBezTo>
                  <a:cubicBezTo>
                    <a:pt x="321872" y="0"/>
                    <a:pt x="386633" y="0"/>
                    <a:pt x="465059" y="0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24" name="Freihandform 23">
              <a:extLst>
                <a:ext uri="{FF2B5EF4-FFF2-40B4-BE49-F238E27FC236}">
                  <a16:creationId xmlns:a16="http://schemas.microsoft.com/office/drawing/2014/main" id="{FBA9AE05-52B9-074A-9D1A-40C9CEE7E5EE}"/>
                </a:ext>
              </a:extLst>
            </p:cNvPr>
            <p:cNvSpPr/>
            <p:nvPr/>
          </p:nvSpPr>
          <p:spPr>
            <a:xfrm>
              <a:off x="884170" y="464516"/>
              <a:ext cx="1748017" cy="3252327"/>
            </a:xfrm>
            <a:custGeom>
              <a:avLst/>
              <a:gdLst>
                <a:gd name="connsiteX0" fmla="*/ 1458171 w 1748017"/>
                <a:gd name="connsiteY0" fmla="*/ 3252327 h 3252327"/>
                <a:gd name="connsiteX1" fmla="*/ 818578 w 1748017"/>
                <a:gd name="connsiteY1" fmla="*/ 2056322 h 3252327"/>
                <a:gd name="connsiteX2" fmla="*/ 233349 w 1748017"/>
                <a:gd name="connsiteY2" fmla="*/ 1361177 h 3252327"/>
                <a:gd name="connsiteX3" fmla="*/ 9655 w 1748017"/>
                <a:gd name="connsiteY3" fmla="*/ 484819 h 3252327"/>
                <a:gd name="connsiteX4" fmla="*/ 300784 w 1748017"/>
                <a:gd name="connsiteY4" fmla="*/ 0 h 3252327"/>
                <a:gd name="connsiteX5" fmla="*/ 1063661 w 1748017"/>
                <a:gd name="connsiteY5" fmla="*/ 1296118 h 3252327"/>
                <a:gd name="connsiteX6" fmla="*/ 1640275 w 1748017"/>
                <a:gd name="connsiteY6" fmla="*/ 2065828 h 3252327"/>
                <a:gd name="connsiteX7" fmla="*/ 1535409 w 1748017"/>
                <a:gd name="connsiteY7" fmla="*/ 3178654 h 3252327"/>
                <a:gd name="connsiteX8" fmla="*/ 1458171 w 1748017"/>
                <a:gd name="connsiteY8" fmla="*/ 3252327 h 3252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48017" h="3252327">
                  <a:moveTo>
                    <a:pt x="1458171" y="3252327"/>
                  </a:moveTo>
                  <a:cubicBezTo>
                    <a:pt x="1458467" y="2713144"/>
                    <a:pt x="1118619" y="2396764"/>
                    <a:pt x="818578" y="2056322"/>
                  </a:cubicBezTo>
                  <a:cubicBezTo>
                    <a:pt x="618353" y="1829063"/>
                    <a:pt x="412780" y="1604478"/>
                    <a:pt x="233349" y="1361177"/>
                  </a:cubicBezTo>
                  <a:cubicBezTo>
                    <a:pt x="44412" y="1105102"/>
                    <a:pt x="-28073" y="806546"/>
                    <a:pt x="9655" y="484819"/>
                  </a:cubicBezTo>
                  <a:cubicBezTo>
                    <a:pt x="32827" y="288752"/>
                    <a:pt x="128186" y="139326"/>
                    <a:pt x="300784" y="0"/>
                  </a:cubicBezTo>
                  <a:cubicBezTo>
                    <a:pt x="294249" y="601568"/>
                    <a:pt x="703018" y="935178"/>
                    <a:pt x="1063661" y="1296118"/>
                  </a:cubicBezTo>
                  <a:cubicBezTo>
                    <a:pt x="1293296" y="1525753"/>
                    <a:pt x="1526199" y="1754795"/>
                    <a:pt x="1640275" y="2065828"/>
                  </a:cubicBezTo>
                  <a:cubicBezTo>
                    <a:pt x="1780789" y="2449049"/>
                    <a:pt x="1819409" y="2831676"/>
                    <a:pt x="1535409" y="3178654"/>
                  </a:cubicBezTo>
                  <a:cubicBezTo>
                    <a:pt x="1520852" y="3196478"/>
                    <a:pt x="1501840" y="3211034"/>
                    <a:pt x="1458171" y="3252327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sp>
        <p:nvSpPr>
          <p:cNvPr id="25" name="Rechteck 24"/>
          <p:cNvSpPr/>
          <p:nvPr userDrawn="1"/>
        </p:nvSpPr>
        <p:spPr>
          <a:xfrm>
            <a:off x="0" y="0"/>
            <a:ext cx="7256207" cy="6761747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FE5380F4-9720-42E1-A681-B920C46B69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890" y="6766469"/>
            <a:ext cx="12221838" cy="122218"/>
          </a:xfrm>
          <a:prstGeom prst="rect">
            <a:avLst/>
          </a:prstGeom>
        </p:spPr>
      </p:pic>
      <p:sp>
        <p:nvSpPr>
          <p:cNvPr id="3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95325" y="574393"/>
            <a:ext cx="3470275" cy="147030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0" baseline="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Kriterien des Gesetzes</a:t>
            </a:r>
          </a:p>
        </p:txBody>
      </p:sp>
      <p:sp>
        <p:nvSpPr>
          <p:cNvPr id="15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4403724" y="1658938"/>
            <a:ext cx="6689725" cy="398462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2000" b="1" baseline="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Verantwortlicher (Art. 4.7)</a:t>
            </a:r>
          </a:p>
        </p:txBody>
      </p:sp>
      <p:sp>
        <p:nvSpPr>
          <p:cNvPr id="16" name="Textplatzhalt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425950" y="3132137"/>
            <a:ext cx="6667500" cy="708355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tabLst>
                <a:tab pos="177800" algn="l"/>
              </a:tabLst>
              <a:defRPr sz="2000" b="1" baseline="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</a:lstStyle>
          <a:p>
            <a:pPr defTabSz="720000">
              <a:tabLst>
                <a:tab pos="360000" algn="l"/>
              </a:tabLst>
            </a:pPr>
            <a:r>
              <a:rPr lang="de-DE" sz="2000" b="1">
                <a:latin typeface="Cambria" panose="02040503050406030204" pitchFamily="18" charset="0"/>
                <a:ea typeface="Cambria" panose="02040503050406030204" pitchFamily="18" charset="0"/>
              </a:rPr>
              <a:t>Gemeinsam Verantwortlicher / Joint Controller (Art. 4 Nr. 7, Art. 26)</a:t>
            </a:r>
          </a:p>
        </p:txBody>
      </p:sp>
      <p:sp>
        <p:nvSpPr>
          <p:cNvPr id="17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4425950" y="4810669"/>
            <a:ext cx="6667500" cy="447131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2000" b="1" baseline="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</a:lstStyle>
          <a:p>
            <a:pPr defTabSz="720000">
              <a:tabLst>
                <a:tab pos="360000" algn="l"/>
              </a:tabLst>
            </a:pPr>
            <a:r>
              <a:rPr lang="de-DE" sz="2000" b="1" err="1">
                <a:latin typeface="Cambria" panose="02040503050406030204" pitchFamily="18" charset="0"/>
                <a:ea typeface="Cambria" panose="02040503050406030204" pitchFamily="18" charset="0"/>
              </a:rPr>
              <a:t>Auftragsverarbeiter</a:t>
            </a:r>
            <a:r>
              <a:rPr lang="de-DE" sz="2000" b="1">
                <a:latin typeface="Cambria" panose="02040503050406030204" pitchFamily="18" charset="0"/>
                <a:ea typeface="Cambria" panose="02040503050406030204" pitchFamily="18" charset="0"/>
              </a:rPr>
              <a:t> (Art. 4.8, Art. 28)</a:t>
            </a:r>
          </a:p>
        </p:txBody>
      </p:sp>
      <p:sp>
        <p:nvSpPr>
          <p:cNvPr id="18" name="Titel 1">
            <a:extLst>
              <a:ext uri="{FF2B5EF4-FFF2-40B4-BE49-F238E27FC236}">
                <a16:creationId xmlns:a16="http://schemas.microsoft.com/office/drawing/2014/main" id="{8B2D62F8-41C8-8C47-9A49-6342719B4B2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95823" y="2082599"/>
            <a:ext cx="6397625" cy="1017305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2000" b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pPr defTabSz="720000">
              <a:spcAft>
                <a:spcPts val="1200"/>
              </a:spcAft>
              <a:tabLst>
                <a:tab pos="360000" algn="l"/>
              </a:tabLst>
            </a:pP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Wenn Sie Zwecke und Mittel der Verarbeitung</a:t>
            </a:r>
            <a:b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festlegen, also das „wofür“ und „wie“ die </a:t>
            </a:r>
            <a:b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personenbezogenen Daten verarbeitet werden sollen</a:t>
            </a:r>
          </a:p>
        </p:txBody>
      </p:sp>
      <p:sp>
        <p:nvSpPr>
          <p:cNvPr id="19" name="Textplatzhalter 7"/>
          <p:cNvSpPr>
            <a:spLocks noGrp="1"/>
          </p:cNvSpPr>
          <p:nvPr>
            <p:ph type="body" sz="quarter" idx="14" hasCustomPrompt="1"/>
          </p:nvPr>
        </p:nvSpPr>
        <p:spPr>
          <a:xfrm>
            <a:off x="4695823" y="3872725"/>
            <a:ext cx="6397625" cy="90909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aseline="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Wenn Sie gemeinsam mit einer oder mehreren Organisationen festlegt, „wofür“ und „wie“ personenbezogene Daten verarbeitet werden sollen</a:t>
            </a:r>
          </a:p>
          <a:p>
            <a:pPr lvl="0"/>
            <a:endParaRPr lang="en-GB"/>
          </a:p>
        </p:txBody>
      </p:sp>
      <p:sp>
        <p:nvSpPr>
          <p:cNvPr id="20" name="Textplatzhalter 7"/>
          <p:cNvSpPr>
            <a:spLocks noGrp="1"/>
          </p:cNvSpPr>
          <p:nvPr>
            <p:ph type="body" sz="quarter" idx="15" hasCustomPrompt="1"/>
          </p:nvPr>
        </p:nvSpPr>
        <p:spPr>
          <a:xfrm>
            <a:off x="4695823" y="5276581"/>
            <a:ext cx="6397625" cy="67611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aseline="0">
                <a:solidFill>
                  <a:schemeClr val="tx1"/>
                </a:solidFill>
              </a:defRPr>
            </a:lvl1pPr>
          </a:lstStyle>
          <a:p>
            <a:pPr defTabSz="720000">
              <a:tabLst>
                <a:tab pos="360000" algn="l"/>
              </a:tabLst>
            </a:pP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Wenn Sie ausschließlich im Auftrag des Verantwortlichen auf Weisung personenbezogene Daten verarbeiten</a:t>
            </a:r>
          </a:p>
        </p:txBody>
      </p:sp>
      <p:pic>
        <p:nvPicPr>
          <p:cNvPr id="26" name="Grafik 25">
            <a:extLst>
              <a:ext uri="{FF2B5EF4-FFF2-40B4-BE49-F238E27FC236}">
                <a16:creationId xmlns:a16="http://schemas.microsoft.com/office/drawing/2014/main" id="{49A687B7-1827-4242-94BD-B4F6359B7D6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36561" y="414101"/>
            <a:ext cx="1484312" cy="261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30427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98">
          <p15:clr>
            <a:srgbClr val="FBAE40"/>
          </p15:clr>
        </p15:guide>
        <p15:guide id="2" pos="3976">
          <p15:clr>
            <a:srgbClr val="FBAE40"/>
          </p15:clr>
        </p15:guide>
        <p15:guide id="3" pos="438">
          <p15:clr>
            <a:srgbClr val="FBAE40"/>
          </p15:clr>
        </p15:guide>
        <p15:guide id="4" orient="horz" pos="352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_Kurzinf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C260397F-8BD1-604D-B538-6477305CBC8D}"/>
              </a:ext>
            </a:extLst>
          </p:cNvPr>
          <p:cNvSpPr/>
          <p:nvPr userDrawn="1"/>
        </p:nvSpPr>
        <p:spPr>
          <a:xfrm>
            <a:off x="0" y="-56686"/>
            <a:ext cx="12221838" cy="6823155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FE5380F4-9720-42E1-A681-B920C46B69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890" y="6766469"/>
            <a:ext cx="12221838" cy="122218"/>
          </a:xfrm>
          <a:prstGeom prst="rect">
            <a:avLst/>
          </a:prstGeom>
        </p:spPr>
      </p:pic>
      <p:sp>
        <p:nvSpPr>
          <p:cNvPr id="3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95325" y="574393"/>
            <a:ext cx="3470275" cy="147030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0" baseline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Kriterien des Gesetzes</a:t>
            </a:r>
          </a:p>
        </p:txBody>
      </p:sp>
      <p:sp>
        <p:nvSpPr>
          <p:cNvPr id="15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4403724" y="1658938"/>
            <a:ext cx="6689725" cy="398462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2000" b="1" baseline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Verantwortlicher (Art. 4.7)</a:t>
            </a:r>
          </a:p>
        </p:txBody>
      </p:sp>
      <p:sp>
        <p:nvSpPr>
          <p:cNvPr id="16" name="Textplatzhalt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425950" y="3132137"/>
            <a:ext cx="6667500" cy="708355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tabLst>
                <a:tab pos="177800" algn="l"/>
              </a:tabLst>
              <a:defRPr sz="2000" b="1" baseline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defTabSz="720000">
              <a:tabLst>
                <a:tab pos="360000" algn="l"/>
              </a:tabLst>
            </a:pPr>
            <a:r>
              <a:rPr lang="de-DE" sz="2000" b="1">
                <a:latin typeface="Cambria" panose="02040503050406030204" pitchFamily="18" charset="0"/>
                <a:ea typeface="Cambria" panose="02040503050406030204" pitchFamily="18" charset="0"/>
              </a:rPr>
              <a:t>Gemeinsam Verantwortlicher / Joint Controller (Art. 4 Nr. 7, Art. 26)</a:t>
            </a:r>
          </a:p>
        </p:txBody>
      </p:sp>
      <p:sp>
        <p:nvSpPr>
          <p:cNvPr id="17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4425950" y="4810669"/>
            <a:ext cx="6667500" cy="447131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2000" b="1" baseline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defTabSz="720000">
              <a:tabLst>
                <a:tab pos="360000" algn="l"/>
              </a:tabLst>
            </a:pPr>
            <a:r>
              <a:rPr lang="de-DE" sz="2000" b="1" err="1">
                <a:latin typeface="Cambria" panose="02040503050406030204" pitchFamily="18" charset="0"/>
                <a:ea typeface="Cambria" panose="02040503050406030204" pitchFamily="18" charset="0"/>
              </a:rPr>
              <a:t>Auftragsverarbeiter</a:t>
            </a:r>
            <a:r>
              <a:rPr lang="de-DE" sz="2000" b="1">
                <a:latin typeface="Cambria" panose="02040503050406030204" pitchFamily="18" charset="0"/>
                <a:ea typeface="Cambria" panose="02040503050406030204" pitchFamily="18" charset="0"/>
              </a:rPr>
              <a:t> (Art. 4.8, Art. 28)</a:t>
            </a:r>
          </a:p>
        </p:txBody>
      </p:sp>
      <p:sp>
        <p:nvSpPr>
          <p:cNvPr id="18" name="Titel 1">
            <a:extLst>
              <a:ext uri="{FF2B5EF4-FFF2-40B4-BE49-F238E27FC236}">
                <a16:creationId xmlns:a16="http://schemas.microsoft.com/office/drawing/2014/main" id="{8B2D62F8-41C8-8C47-9A49-6342719B4B2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95823" y="2082599"/>
            <a:ext cx="6397625" cy="1017305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2000" b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pPr defTabSz="720000">
              <a:spcAft>
                <a:spcPts val="1200"/>
              </a:spcAft>
              <a:tabLst>
                <a:tab pos="360000" algn="l"/>
              </a:tabLst>
            </a:pP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Wenn Sie Zwecke und Mittel der Verarbeitung</a:t>
            </a:r>
            <a:b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festlegen, also das „wofür“ und „wie“ die </a:t>
            </a:r>
            <a:b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personenbezogenen Daten verarbeitet werden sollen</a:t>
            </a:r>
          </a:p>
        </p:txBody>
      </p:sp>
      <p:sp>
        <p:nvSpPr>
          <p:cNvPr id="19" name="Textplatzhalter 7"/>
          <p:cNvSpPr>
            <a:spLocks noGrp="1"/>
          </p:cNvSpPr>
          <p:nvPr>
            <p:ph type="body" sz="quarter" idx="14" hasCustomPrompt="1"/>
          </p:nvPr>
        </p:nvSpPr>
        <p:spPr>
          <a:xfrm>
            <a:off x="4695823" y="3872725"/>
            <a:ext cx="6397625" cy="90909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aseline="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Wenn Sie gemeinsam mit einer oder mehreren Organisationen festlegt, „wofür“ und „wie“ personenbezogene Daten verarbeitet werden sollen</a:t>
            </a:r>
          </a:p>
          <a:p>
            <a:pPr lvl="0"/>
            <a:endParaRPr lang="en-GB"/>
          </a:p>
        </p:txBody>
      </p:sp>
      <p:sp>
        <p:nvSpPr>
          <p:cNvPr id="20" name="Textplatzhalter 7"/>
          <p:cNvSpPr>
            <a:spLocks noGrp="1"/>
          </p:cNvSpPr>
          <p:nvPr>
            <p:ph type="body" sz="quarter" idx="15" hasCustomPrompt="1"/>
          </p:nvPr>
        </p:nvSpPr>
        <p:spPr>
          <a:xfrm>
            <a:off x="4695823" y="5276581"/>
            <a:ext cx="6397625" cy="67611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aseline="0">
                <a:solidFill>
                  <a:schemeClr val="bg1"/>
                </a:solidFill>
              </a:defRPr>
            </a:lvl1pPr>
          </a:lstStyle>
          <a:p>
            <a:pPr defTabSz="720000">
              <a:tabLst>
                <a:tab pos="360000" algn="l"/>
              </a:tabLst>
            </a:pP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Wenn Sie ausschließlich im Auftrag des Verantwortlichen auf Weisung personenbezogene Daten verarbeiten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80390A8D-2D9C-BC4D-BB8D-909AE807432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28630" y="414101"/>
            <a:ext cx="1484312" cy="261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1946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98">
          <p15:clr>
            <a:srgbClr val="FBAE40"/>
          </p15:clr>
        </p15:guide>
        <p15:guide id="2" pos="3976">
          <p15:clr>
            <a:srgbClr val="FBAE40"/>
          </p15:clr>
        </p15:guide>
        <p15:guide id="3" pos="438">
          <p15:clr>
            <a:srgbClr val="FBAE40"/>
          </p15:clr>
        </p15:guide>
        <p15:guide id="4" orient="horz" pos="352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_Gegenüberstel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fik 12">
            <a:extLst>
              <a:ext uri="{FF2B5EF4-FFF2-40B4-BE49-F238E27FC236}">
                <a16:creationId xmlns:a16="http://schemas.microsoft.com/office/drawing/2014/main" id="{FE5380F4-9720-42E1-A681-B920C46B69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890" y="6766469"/>
            <a:ext cx="12221838" cy="122218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49A687B7-1827-4242-94BD-B4F6359B7D6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36561" y="414101"/>
            <a:ext cx="1484312" cy="261610"/>
          </a:xfrm>
          <a:prstGeom prst="rect">
            <a:avLst/>
          </a:prstGeom>
        </p:spPr>
      </p:pic>
      <p:sp>
        <p:nvSpPr>
          <p:cNvPr id="16" name="Textplatzhalter 2"/>
          <p:cNvSpPr>
            <a:spLocks noGrp="1"/>
          </p:cNvSpPr>
          <p:nvPr>
            <p:ph type="body" sz="quarter" idx="15" hasCustomPrompt="1"/>
          </p:nvPr>
        </p:nvSpPr>
        <p:spPr>
          <a:xfrm>
            <a:off x="695325" y="2351312"/>
            <a:ext cx="3328035" cy="3785652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GB" sz="1600" smtClean="0"/>
            </a:lvl1pPr>
            <a:lvl2pPr marL="457200" indent="0">
              <a:buNone/>
              <a:defRPr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sz="1600">
                <a:latin typeface="+mj-lt"/>
              </a:rPr>
              <a:t>dieser </a:t>
            </a:r>
            <a:r>
              <a:rPr lang="de-DE" sz="1600" err="1">
                <a:latin typeface="+mj-lt"/>
              </a:rPr>
              <a:t>text</a:t>
            </a:r>
            <a:r>
              <a:rPr lang="de-DE" sz="1600">
                <a:latin typeface="+mj-lt"/>
              </a:rPr>
              <a:t> hat eigentlich gar keinen wirklichen </a:t>
            </a:r>
            <a:r>
              <a:rPr lang="de-DE" sz="1600" err="1">
                <a:latin typeface="+mj-lt"/>
              </a:rPr>
              <a:t>inhalt</a:t>
            </a:r>
            <a:r>
              <a:rPr lang="de-DE" sz="1600">
                <a:latin typeface="+mj-lt"/>
              </a:rPr>
              <a:t>. aber er hat auch keine </a:t>
            </a:r>
            <a:r>
              <a:rPr lang="de-DE" sz="1600" err="1">
                <a:latin typeface="+mj-lt"/>
              </a:rPr>
              <a:t>relevanz</a:t>
            </a:r>
            <a:r>
              <a:rPr lang="de-DE" sz="1600">
                <a:latin typeface="+mj-lt"/>
              </a:rPr>
              <a:t>, und deswegen ist das egal. er dient lediglich als </a:t>
            </a:r>
            <a:r>
              <a:rPr lang="de-DE" sz="1600" err="1">
                <a:latin typeface="+mj-lt"/>
              </a:rPr>
              <a:t>platzhalter</a:t>
            </a:r>
            <a:r>
              <a:rPr lang="de-DE" sz="1600">
                <a:latin typeface="+mj-lt"/>
              </a:rPr>
              <a:t>. um mal zu zeigen, wie diese stelle der </a:t>
            </a:r>
            <a:r>
              <a:rPr lang="de-DE" sz="1600" err="1">
                <a:latin typeface="+mj-lt"/>
              </a:rPr>
              <a:t>seite</a:t>
            </a:r>
            <a:r>
              <a:rPr lang="de-DE" sz="1600">
                <a:latin typeface="+mj-lt"/>
              </a:rPr>
              <a:t> aussieht, wenn ein paar </a:t>
            </a:r>
            <a:r>
              <a:rPr lang="de-DE" sz="1600" err="1">
                <a:latin typeface="+mj-lt"/>
              </a:rPr>
              <a:t>zeilen</a:t>
            </a:r>
            <a:r>
              <a:rPr lang="de-DE" sz="1600">
                <a:latin typeface="+mj-lt"/>
              </a:rPr>
              <a:t> vorhanden sind. ob sich der </a:t>
            </a:r>
            <a:r>
              <a:rPr lang="de-DE" sz="1600" err="1">
                <a:latin typeface="+mj-lt"/>
              </a:rPr>
              <a:t>text</a:t>
            </a:r>
            <a:r>
              <a:rPr lang="de-DE" sz="1600">
                <a:latin typeface="+mj-lt"/>
              </a:rPr>
              <a:t> dabei gut fühlt, weiß ich nicht. ich schätze, eher nicht, denn wer fühlt sich schon gut als </a:t>
            </a:r>
            <a:r>
              <a:rPr lang="de-DE" sz="1600" err="1">
                <a:latin typeface="+mj-lt"/>
              </a:rPr>
              <a:t>platzhalter</a:t>
            </a:r>
            <a:r>
              <a:rPr lang="de-DE" sz="1600">
                <a:latin typeface="+mj-lt"/>
              </a:rPr>
              <a:t>. aber irgendwer muss diesen </a:t>
            </a:r>
            <a:r>
              <a:rPr lang="de-DE" sz="1600" err="1">
                <a:latin typeface="+mj-lt"/>
              </a:rPr>
              <a:t>job</a:t>
            </a:r>
            <a:r>
              <a:rPr lang="de-DE" sz="1600">
                <a:latin typeface="+mj-lt"/>
              </a:rPr>
              <a:t> ja machen.</a:t>
            </a:r>
            <a:endParaRPr lang="en-GB" sz="1600">
              <a:latin typeface="+mj-lt"/>
            </a:endParaRPr>
          </a:p>
          <a:p>
            <a:pPr lvl="0"/>
            <a:endParaRPr lang="de-DE"/>
          </a:p>
        </p:txBody>
      </p:sp>
      <p:sp>
        <p:nvSpPr>
          <p:cNvPr id="18" name="Textplatzhalter 2"/>
          <p:cNvSpPr>
            <a:spLocks noGrp="1"/>
          </p:cNvSpPr>
          <p:nvPr>
            <p:ph type="body" sz="quarter" idx="16" hasCustomPrompt="1"/>
          </p:nvPr>
        </p:nvSpPr>
        <p:spPr>
          <a:xfrm>
            <a:off x="4619625" y="2349500"/>
            <a:ext cx="3328035" cy="3785652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GB" sz="1600" smtClean="0"/>
            </a:lvl1pPr>
            <a:lvl2pPr marL="457200" indent="0">
              <a:buNone/>
              <a:defRPr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sz="1600">
                <a:latin typeface="+mj-lt"/>
              </a:rPr>
              <a:t>dieser </a:t>
            </a:r>
            <a:r>
              <a:rPr lang="de-DE" sz="1600" err="1">
                <a:latin typeface="+mj-lt"/>
              </a:rPr>
              <a:t>text</a:t>
            </a:r>
            <a:r>
              <a:rPr lang="de-DE" sz="1600">
                <a:latin typeface="+mj-lt"/>
              </a:rPr>
              <a:t> hat eigentlich gar keinen wirklichen </a:t>
            </a:r>
            <a:r>
              <a:rPr lang="de-DE" sz="1600" err="1">
                <a:latin typeface="+mj-lt"/>
              </a:rPr>
              <a:t>inhalt</a:t>
            </a:r>
            <a:r>
              <a:rPr lang="de-DE" sz="1600">
                <a:latin typeface="+mj-lt"/>
              </a:rPr>
              <a:t>. aber er hat auch keine </a:t>
            </a:r>
            <a:r>
              <a:rPr lang="de-DE" sz="1600" err="1">
                <a:latin typeface="+mj-lt"/>
              </a:rPr>
              <a:t>relevanz</a:t>
            </a:r>
            <a:r>
              <a:rPr lang="de-DE" sz="1600">
                <a:latin typeface="+mj-lt"/>
              </a:rPr>
              <a:t>, und deswegen ist das egal. er dient lediglich als </a:t>
            </a:r>
            <a:r>
              <a:rPr lang="de-DE" sz="1600" err="1">
                <a:latin typeface="+mj-lt"/>
              </a:rPr>
              <a:t>platzhalter</a:t>
            </a:r>
            <a:r>
              <a:rPr lang="de-DE" sz="1600">
                <a:latin typeface="+mj-lt"/>
              </a:rPr>
              <a:t>. um mal zu zeigen, wie diese stelle der </a:t>
            </a:r>
            <a:r>
              <a:rPr lang="de-DE" sz="1600" err="1">
                <a:latin typeface="+mj-lt"/>
              </a:rPr>
              <a:t>seite</a:t>
            </a:r>
            <a:r>
              <a:rPr lang="de-DE" sz="1600">
                <a:latin typeface="+mj-lt"/>
              </a:rPr>
              <a:t> aussieht, wenn ein paar </a:t>
            </a:r>
            <a:r>
              <a:rPr lang="de-DE" sz="1600" err="1">
                <a:latin typeface="+mj-lt"/>
              </a:rPr>
              <a:t>zeilen</a:t>
            </a:r>
            <a:r>
              <a:rPr lang="de-DE" sz="1600">
                <a:latin typeface="+mj-lt"/>
              </a:rPr>
              <a:t> vorhanden sind. ob sich der </a:t>
            </a:r>
            <a:r>
              <a:rPr lang="de-DE" sz="1600" err="1">
                <a:latin typeface="+mj-lt"/>
              </a:rPr>
              <a:t>text</a:t>
            </a:r>
            <a:r>
              <a:rPr lang="de-DE" sz="1600">
                <a:latin typeface="+mj-lt"/>
              </a:rPr>
              <a:t> dabei gut fühlt, weiß ich nicht. ich schätze, eher nicht, denn wer fühlt sich schon gut als </a:t>
            </a:r>
            <a:r>
              <a:rPr lang="de-DE" sz="1600" err="1">
                <a:latin typeface="+mj-lt"/>
              </a:rPr>
              <a:t>platzhalter</a:t>
            </a:r>
            <a:r>
              <a:rPr lang="de-DE" sz="1600">
                <a:latin typeface="+mj-lt"/>
              </a:rPr>
              <a:t>. aber irgendwer muss diesen </a:t>
            </a:r>
            <a:r>
              <a:rPr lang="de-DE" sz="1600" err="1">
                <a:latin typeface="+mj-lt"/>
              </a:rPr>
              <a:t>job</a:t>
            </a:r>
            <a:r>
              <a:rPr lang="de-DE" sz="1600">
                <a:latin typeface="+mj-lt"/>
              </a:rPr>
              <a:t> ja machen.</a:t>
            </a:r>
            <a:endParaRPr lang="en-GB" sz="1600">
              <a:latin typeface="+mj-lt"/>
            </a:endParaRPr>
          </a:p>
          <a:p>
            <a:pPr lvl="0"/>
            <a:endParaRPr lang="de-DE"/>
          </a:p>
        </p:txBody>
      </p:sp>
      <p:sp>
        <p:nvSpPr>
          <p:cNvPr id="19" name="Textplatzhalter 2"/>
          <p:cNvSpPr>
            <a:spLocks noGrp="1"/>
          </p:cNvSpPr>
          <p:nvPr>
            <p:ph type="body" sz="quarter" idx="17" hasCustomPrompt="1"/>
          </p:nvPr>
        </p:nvSpPr>
        <p:spPr>
          <a:xfrm>
            <a:off x="8509000" y="2349500"/>
            <a:ext cx="3328035" cy="3785652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GB" sz="1600" smtClean="0"/>
            </a:lvl1pPr>
            <a:lvl2pPr marL="457200" indent="0">
              <a:buNone/>
              <a:defRPr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sz="1600">
                <a:latin typeface="+mj-lt"/>
              </a:rPr>
              <a:t>dieser </a:t>
            </a:r>
            <a:r>
              <a:rPr lang="de-DE" sz="1600" err="1">
                <a:latin typeface="+mj-lt"/>
              </a:rPr>
              <a:t>text</a:t>
            </a:r>
            <a:r>
              <a:rPr lang="de-DE" sz="1600">
                <a:latin typeface="+mj-lt"/>
              </a:rPr>
              <a:t> hat eigentlich gar keinen wirklichen </a:t>
            </a:r>
            <a:r>
              <a:rPr lang="de-DE" sz="1600" err="1">
                <a:latin typeface="+mj-lt"/>
              </a:rPr>
              <a:t>inhalt</a:t>
            </a:r>
            <a:r>
              <a:rPr lang="de-DE" sz="1600">
                <a:latin typeface="+mj-lt"/>
              </a:rPr>
              <a:t>. aber er hat auch keine </a:t>
            </a:r>
            <a:r>
              <a:rPr lang="de-DE" sz="1600" err="1">
                <a:latin typeface="+mj-lt"/>
              </a:rPr>
              <a:t>relevanz</a:t>
            </a:r>
            <a:r>
              <a:rPr lang="de-DE" sz="1600">
                <a:latin typeface="+mj-lt"/>
              </a:rPr>
              <a:t>, und deswegen ist das egal. er dient lediglich als </a:t>
            </a:r>
            <a:r>
              <a:rPr lang="de-DE" sz="1600" err="1">
                <a:latin typeface="+mj-lt"/>
              </a:rPr>
              <a:t>platzhalter</a:t>
            </a:r>
            <a:r>
              <a:rPr lang="de-DE" sz="1600">
                <a:latin typeface="+mj-lt"/>
              </a:rPr>
              <a:t>. um mal zu zeigen, wie diese stelle der </a:t>
            </a:r>
            <a:r>
              <a:rPr lang="de-DE" sz="1600" err="1">
                <a:latin typeface="+mj-lt"/>
              </a:rPr>
              <a:t>seite</a:t>
            </a:r>
            <a:r>
              <a:rPr lang="de-DE" sz="1600">
                <a:latin typeface="+mj-lt"/>
              </a:rPr>
              <a:t> aussieht, wenn ein paar </a:t>
            </a:r>
            <a:r>
              <a:rPr lang="de-DE" sz="1600" err="1">
                <a:latin typeface="+mj-lt"/>
              </a:rPr>
              <a:t>zeilen</a:t>
            </a:r>
            <a:r>
              <a:rPr lang="de-DE" sz="1600">
                <a:latin typeface="+mj-lt"/>
              </a:rPr>
              <a:t> vorhanden sind. ob sich der </a:t>
            </a:r>
            <a:r>
              <a:rPr lang="de-DE" sz="1600" err="1">
                <a:latin typeface="+mj-lt"/>
              </a:rPr>
              <a:t>text</a:t>
            </a:r>
            <a:r>
              <a:rPr lang="de-DE" sz="1600">
                <a:latin typeface="+mj-lt"/>
              </a:rPr>
              <a:t> dabei gut fühlt, weiß ich nicht. ich schätze, eher nicht, denn wer fühlt sich schon gut als </a:t>
            </a:r>
            <a:r>
              <a:rPr lang="de-DE" sz="1600" err="1">
                <a:latin typeface="+mj-lt"/>
              </a:rPr>
              <a:t>platzhalter</a:t>
            </a:r>
            <a:r>
              <a:rPr lang="de-DE" sz="1600">
                <a:latin typeface="+mj-lt"/>
              </a:rPr>
              <a:t>. aber irgendwer muss diesen </a:t>
            </a:r>
            <a:r>
              <a:rPr lang="de-DE" sz="1600" err="1">
                <a:latin typeface="+mj-lt"/>
              </a:rPr>
              <a:t>job</a:t>
            </a:r>
            <a:r>
              <a:rPr lang="de-DE" sz="1600">
                <a:latin typeface="+mj-lt"/>
              </a:rPr>
              <a:t> ja machen.</a:t>
            </a:r>
            <a:endParaRPr lang="en-GB" sz="1600">
              <a:latin typeface="+mj-lt"/>
            </a:endParaRPr>
          </a:p>
          <a:p>
            <a:pPr lvl="0"/>
            <a:endParaRPr lang="de-DE"/>
          </a:p>
        </p:txBody>
      </p:sp>
      <p:sp>
        <p:nvSpPr>
          <p:cNvPr id="20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1942147" y="1131988"/>
            <a:ext cx="834390" cy="970753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5400" b="0" baseline="0"/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A</a:t>
            </a:r>
          </a:p>
        </p:txBody>
      </p:sp>
      <p:sp>
        <p:nvSpPr>
          <p:cNvPr id="21" name="Textplatzhalter 2"/>
          <p:cNvSpPr>
            <a:spLocks noGrp="1"/>
          </p:cNvSpPr>
          <p:nvPr>
            <p:ph type="body" sz="quarter" idx="18" hasCustomPrompt="1"/>
          </p:nvPr>
        </p:nvSpPr>
        <p:spPr>
          <a:xfrm>
            <a:off x="5866447" y="1131988"/>
            <a:ext cx="834390" cy="970753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5400" b="0" baseline="0"/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B</a:t>
            </a:r>
          </a:p>
        </p:txBody>
      </p:sp>
      <p:sp>
        <p:nvSpPr>
          <p:cNvPr id="22" name="Textplatzhalter 2"/>
          <p:cNvSpPr>
            <a:spLocks noGrp="1"/>
          </p:cNvSpPr>
          <p:nvPr>
            <p:ph type="body" sz="quarter" idx="19" hasCustomPrompt="1"/>
          </p:nvPr>
        </p:nvSpPr>
        <p:spPr>
          <a:xfrm>
            <a:off x="9755822" y="1131988"/>
            <a:ext cx="834390" cy="970753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5400" b="0" baseline="0"/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1344698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321" userDrawn="1">
          <p15:clr>
            <a:srgbClr val="FBAE40"/>
          </p15:clr>
        </p15:guide>
        <p15:guide id="2" pos="536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_Gegenüberstellung I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fik 12">
            <a:extLst>
              <a:ext uri="{FF2B5EF4-FFF2-40B4-BE49-F238E27FC236}">
                <a16:creationId xmlns:a16="http://schemas.microsoft.com/office/drawing/2014/main" id="{FE5380F4-9720-42E1-A681-B920C46B69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890" y="6766469"/>
            <a:ext cx="12221838" cy="122218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49A687B7-1827-4242-94BD-B4F6359B7D6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36561" y="414101"/>
            <a:ext cx="1484312" cy="261610"/>
          </a:xfrm>
          <a:prstGeom prst="rect">
            <a:avLst/>
          </a:prstGeom>
        </p:spPr>
      </p:pic>
      <p:sp>
        <p:nvSpPr>
          <p:cNvPr id="9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1416051" y="1089025"/>
            <a:ext cx="4324350" cy="30797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1" baseline="0"/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Ich bin eine Überschrift</a:t>
            </a:r>
          </a:p>
        </p:txBody>
      </p:sp>
      <p:sp>
        <p:nvSpPr>
          <p:cNvPr id="10" name="Textplatzhalter 2"/>
          <p:cNvSpPr>
            <a:spLocks noGrp="1"/>
          </p:cNvSpPr>
          <p:nvPr>
            <p:ph type="body" sz="quarter" idx="15" hasCustomPrompt="1"/>
          </p:nvPr>
        </p:nvSpPr>
        <p:spPr>
          <a:xfrm>
            <a:off x="1416051" y="1415782"/>
            <a:ext cx="4324350" cy="232299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GB" sz="1600" smtClean="0"/>
            </a:lvl1pPr>
            <a:lvl2pPr marL="457200" indent="0">
              <a:buNone/>
              <a:defRPr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sz="1600">
                <a:latin typeface="+mj-lt"/>
              </a:rPr>
              <a:t>dieser </a:t>
            </a:r>
            <a:r>
              <a:rPr lang="de-DE" sz="1600" err="1">
                <a:latin typeface="+mj-lt"/>
              </a:rPr>
              <a:t>text</a:t>
            </a:r>
            <a:r>
              <a:rPr lang="de-DE" sz="1600">
                <a:latin typeface="+mj-lt"/>
              </a:rPr>
              <a:t> hat eigentlich gar keinen wirklichen </a:t>
            </a:r>
            <a:r>
              <a:rPr lang="de-DE" sz="1600" err="1">
                <a:latin typeface="+mj-lt"/>
              </a:rPr>
              <a:t>inhalt</a:t>
            </a:r>
            <a:r>
              <a:rPr lang="de-DE" sz="1600">
                <a:latin typeface="+mj-lt"/>
              </a:rPr>
              <a:t>. aber er hat auch keine </a:t>
            </a:r>
            <a:r>
              <a:rPr lang="de-DE" sz="1600" err="1">
                <a:latin typeface="+mj-lt"/>
              </a:rPr>
              <a:t>relevanz</a:t>
            </a:r>
            <a:r>
              <a:rPr lang="de-DE" sz="1600">
                <a:latin typeface="+mj-lt"/>
              </a:rPr>
              <a:t>, und deswegen ist das egal. er dient lediglich als </a:t>
            </a:r>
            <a:r>
              <a:rPr lang="de-DE" sz="1600" err="1">
                <a:latin typeface="+mj-lt"/>
              </a:rPr>
              <a:t>platzhalter</a:t>
            </a:r>
            <a:r>
              <a:rPr lang="de-DE" sz="1600">
                <a:latin typeface="+mj-lt"/>
              </a:rPr>
              <a:t>. um mal zu zeigen, wie diese stelle der </a:t>
            </a:r>
            <a:r>
              <a:rPr lang="de-DE" sz="1600" err="1">
                <a:latin typeface="+mj-lt"/>
              </a:rPr>
              <a:t>seite</a:t>
            </a:r>
            <a:r>
              <a:rPr lang="de-DE" sz="1600">
                <a:latin typeface="+mj-lt"/>
              </a:rPr>
              <a:t> aussieht, wenn ein paar </a:t>
            </a:r>
            <a:r>
              <a:rPr lang="de-DE" sz="1600" err="1">
                <a:latin typeface="+mj-lt"/>
              </a:rPr>
              <a:t>zeilen</a:t>
            </a:r>
            <a:r>
              <a:rPr lang="de-DE" sz="1600">
                <a:latin typeface="+mj-lt"/>
              </a:rPr>
              <a:t> vorhanden sind. ob sich der </a:t>
            </a:r>
            <a:r>
              <a:rPr lang="de-DE" sz="1600" err="1">
                <a:latin typeface="+mj-lt"/>
              </a:rPr>
              <a:t>text</a:t>
            </a:r>
            <a:r>
              <a:rPr lang="de-DE" sz="1600">
                <a:latin typeface="+mj-lt"/>
              </a:rPr>
              <a:t> dabei gut fühlt, weiß ich nicht. ich schätze, eher nicht, denn wer fühlt sich schon gut als </a:t>
            </a:r>
            <a:r>
              <a:rPr lang="de-DE" sz="1600" err="1">
                <a:latin typeface="+mj-lt"/>
              </a:rPr>
              <a:t>platzhalter</a:t>
            </a:r>
            <a:r>
              <a:rPr lang="de-DE" sz="1600">
                <a:latin typeface="+mj-lt"/>
              </a:rPr>
              <a:t>. aber irgendwer muss diesen </a:t>
            </a:r>
            <a:r>
              <a:rPr lang="de-DE" sz="1600" err="1">
                <a:latin typeface="+mj-lt"/>
              </a:rPr>
              <a:t>job</a:t>
            </a:r>
            <a:r>
              <a:rPr lang="de-DE" sz="1600">
                <a:latin typeface="+mj-lt"/>
              </a:rPr>
              <a:t> ja machen.</a:t>
            </a:r>
            <a:endParaRPr lang="en-GB" sz="1600">
              <a:latin typeface="+mj-lt"/>
            </a:endParaRPr>
          </a:p>
          <a:p>
            <a:pPr lvl="0"/>
            <a:endParaRPr lang="de-DE"/>
          </a:p>
        </p:txBody>
      </p:sp>
      <p:sp>
        <p:nvSpPr>
          <p:cNvPr id="11" name="Textplatzhalter 2"/>
          <p:cNvSpPr>
            <a:spLocks noGrp="1"/>
          </p:cNvSpPr>
          <p:nvPr>
            <p:ph type="body" sz="quarter" idx="16" hasCustomPrompt="1"/>
          </p:nvPr>
        </p:nvSpPr>
        <p:spPr>
          <a:xfrm>
            <a:off x="6330951" y="1089025"/>
            <a:ext cx="4324350" cy="30797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1" baseline="0"/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Ich bin eine Überschrift</a:t>
            </a:r>
          </a:p>
        </p:txBody>
      </p:sp>
      <p:sp>
        <p:nvSpPr>
          <p:cNvPr id="12" name="Textplatzhalter 2"/>
          <p:cNvSpPr>
            <a:spLocks noGrp="1"/>
          </p:cNvSpPr>
          <p:nvPr>
            <p:ph type="body" sz="quarter" idx="17" hasCustomPrompt="1"/>
          </p:nvPr>
        </p:nvSpPr>
        <p:spPr>
          <a:xfrm>
            <a:off x="6330951" y="1415782"/>
            <a:ext cx="4324350" cy="232299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GB" sz="1600" smtClean="0"/>
            </a:lvl1pPr>
            <a:lvl2pPr marL="457200" indent="0">
              <a:buNone/>
              <a:defRPr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sz="1600">
                <a:latin typeface="+mj-lt"/>
              </a:rPr>
              <a:t>dieser </a:t>
            </a:r>
            <a:r>
              <a:rPr lang="de-DE" sz="1600" err="1">
                <a:latin typeface="+mj-lt"/>
              </a:rPr>
              <a:t>text</a:t>
            </a:r>
            <a:r>
              <a:rPr lang="de-DE" sz="1600">
                <a:latin typeface="+mj-lt"/>
              </a:rPr>
              <a:t> hat eigentlich gar keinen wirklichen </a:t>
            </a:r>
            <a:r>
              <a:rPr lang="de-DE" sz="1600" err="1">
                <a:latin typeface="+mj-lt"/>
              </a:rPr>
              <a:t>inhalt</a:t>
            </a:r>
            <a:r>
              <a:rPr lang="de-DE" sz="1600">
                <a:latin typeface="+mj-lt"/>
              </a:rPr>
              <a:t>. aber er hat auch keine </a:t>
            </a:r>
            <a:r>
              <a:rPr lang="de-DE" sz="1600" err="1">
                <a:latin typeface="+mj-lt"/>
              </a:rPr>
              <a:t>relevanz</a:t>
            </a:r>
            <a:r>
              <a:rPr lang="de-DE" sz="1600">
                <a:latin typeface="+mj-lt"/>
              </a:rPr>
              <a:t>, und deswegen ist das egal. er dient lediglich als </a:t>
            </a:r>
            <a:r>
              <a:rPr lang="de-DE" sz="1600" err="1">
                <a:latin typeface="+mj-lt"/>
              </a:rPr>
              <a:t>platzhalter</a:t>
            </a:r>
            <a:r>
              <a:rPr lang="de-DE" sz="1600">
                <a:latin typeface="+mj-lt"/>
              </a:rPr>
              <a:t>. um mal zu zeigen, wie diese stelle der </a:t>
            </a:r>
            <a:r>
              <a:rPr lang="de-DE" sz="1600" err="1">
                <a:latin typeface="+mj-lt"/>
              </a:rPr>
              <a:t>seite</a:t>
            </a:r>
            <a:r>
              <a:rPr lang="de-DE" sz="1600">
                <a:latin typeface="+mj-lt"/>
              </a:rPr>
              <a:t> aussieht, wenn ein paar </a:t>
            </a:r>
            <a:r>
              <a:rPr lang="de-DE" sz="1600" err="1">
                <a:latin typeface="+mj-lt"/>
              </a:rPr>
              <a:t>zeilen</a:t>
            </a:r>
            <a:r>
              <a:rPr lang="de-DE" sz="1600">
                <a:latin typeface="+mj-lt"/>
              </a:rPr>
              <a:t> vorhanden sind. ob sich der </a:t>
            </a:r>
            <a:r>
              <a:rPr lang="de-DE" sz="1600" err="1">
                <a:latin typeface="+mj-lt"/>
              </a:rPr>
              <a:t>text</a:t>
            </a:r>
            <a:r>
              <a:rPr lang="de-DE" sz="1600">
                <a:latin typeface="+mj-lt"/>
              </a:rPr>
              <a:t> dabei gut fühlt, weiß ich nicht. ich schätze, eher nicht, denn wer fühlt sich schon gut als </a:t>
            </a:r>
            <a:r>
              <a:rPr lang="de-DE" sz="1600" err="1">
                <a:latin typeface="+mj-lt"/>
              </a:rPr>
              <a:t>platzhalter</a:t>
            </a:r>
            <a:r>
              <a:rPr lang="de-DE" sz="1600">
                <a:latin typeface="+mj-lt"/>
              </a:rPr>
              <a:t>. aber irgendwer muss diesen </a:t>
            </a:r>
            <a:r>
              <a:rPr lang="de-DE" sz="1600" err="1">
                <a:latin typeface="+mj-lt"/>
              </a:rPr>
              <a:t>job</a:t>
            </a:r>
            <a:r>
              <a:rPr lang="de-DE" sz="1600">
                <a:latin typeface="+mj-lt"/>
              </a:rPr>
              <a:t> ja machen.</a:t>
            </a:r>
            <a:endParaRPr lang="en-GB" sz="1600">
              <a:latin typeface="+mj-lt"/>
            </a:endParaRPr>
          </a:p>
          <a:p>
            <a:pPr lvl="0"/>
            <a:endParaRPr lang="de-DE"/>
          </a:p>
        </p:txBody>
      </p:sp>
      <p:sp>
        <p:nvSpPr>
          <p:cNvPr id="14" name="Textplatzhalter 2"/>
          <p:cNvSpPr>
            <a:spLocks noGrp="1"/>
          </p:cNvSpPr>
          <p:nvPr>
            <p:ph type="body" sz="quarter" idx="18" hasCustomPrompt="1"/>
          </p:nvPr>
        </p:nvSpPr>
        <p:spPr>
          <a:xfrm>
            <a:off x="1416051" y="3927747"/>
            <a:ext cx="4324350" cy="30797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1" baseline="0"/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Ich bin eine Überschrift</a:t>
            </a:r>
          </a:p>
        </p:txBody>
      </p:sp>
      <p:sp>
        <p:nvSpPr>
          <p:cNvPr id="15" name="Textplatzhalter 2"/>
          <p:cNvSpPr>
            <a:spLocks noGrp="1"/>
          </p:cNvSpPr>
          <p:nvPr>
            <p:ph type="body" sz="quarter" idx="19" hasCustomPrompt="1"/>
          </p:nvPr>
        </p:nvSpPr>
        <p:spPr>
          <a:xfrm>
            <a:off x="1416051" y="4254504"/>
            <a:ext cx="4324350" cy="232299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GB" sz="1600" smtClean="0"/>
            </a:lvl1pPr>
            <a:lvl2pPr marL="457200" indent="0">
              <a:buNone/>
              <a:defRPr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sz="1600">
                <a:latin typeface="+mj-lt"/>
              </a:rPr>
              <a:t>dieser </a:t>
            </a:r>
            <a:r>
              <a:rPr lang="de-DE" sz="1600" err="1">
                <a:latin typeface="+mj-lt"/>
              </a:rPr>
              <a:t>text</a:t>
            </a:r>
            <a:r>
              <a:rPr lang="de-DE" sz="1600">
                <a:latin typeface="+mj-lt"/>
              </a:rPr>
              <a:t> hat eigentlich gar keinen wirklichen </a:t>
            </a:r>
            <a:r>
              <a:rPr lang="de-DE" sz="1600" err="1">
                <a:latin typeface="+mj-lt"/>
              </a:rPr>
              <a:t>inhalt</a:t>
            </a:r>
            <a:r>
              <a:rPr lang="de-DE" sz="1600">
                <a:latin typeface="+mj-lt"/>
              </a:rPr>
              <a:t>. aber er hat auch keine </a:t>
            </a:r>
            <a:r>
              <a:rPr lang="de-DE" sz="1600" err="1">
                <a:latin typeface="+mj-lt"/>
              </a:rPr>
              <a:t>relevanz</a:t>
            </a:r>
            <a:r>
              <a:rPr lang="de-DE" sz="1600">
                <a:latin typeface="+mj-lt"/>
              </a:rPr>
              <a:t>, und deswegen ist das egal. er dient lediglich als </a:t>
            </a:r>
            <a:r>
              <a:rPr lang="de-DE" sz="1600" err="1">
                <a:latin typeface="+mj-lt"/>
              </a:rPr>
              <a:t>platzhalter</a:t>
            </a:r>
            <a:r>
              <a:rPr lang="de-DE" sz="1600">
                <a:latin typeface="+mj-lt"/>
              </a:rPr>
              <a:t>. um mal zu zeigen, wie diese stelle der </a:t>
            </a:r>
            <a:r>
              <a:rPr lang="de-DE" sz="1600" err="1">
                <a:latin typeface="+mj-lt"/>
              </a:rPr>
              <a:t>seite</a:t>
            </a:r>
            <a:r>
              <a:rPr lang="de-DE" sz="1600">
                <a:latin typeface="+mj-lt"/>
              </a:rPr>
              <a:t> aussieht, wenn ein paar </a:t>
            </a:r>
            <a:r>
              <a:rPr lang="de-DE" sz="1600" err="1">
                <a:latin typeface="+mj-lt"/>
              </a:rPr>
              <a:t>zeilen</a:t>
            </a:r>
            <a:r>
              <a:rPr lang="de-DE" sz="1600">
                <a:latin typeface="+mj-lt"/>
              </a:rPr>
              <a:t> vorhanden sind. ob sich der </a:t>
            </a:r>
            <a:r>
              <a:rPr lang="de-DE" sz="1600" err="1">
                <a:latin typeface="+mj-lt"/>
              </a:rPr>
              <a:t>text</a:t>
            </a:r>
            <a:r>
              <a:rPr lang="de-DE" sz="1600">
                <a:latin typeface="+mj-lt"/>
              </a:rPr>
              <a:t> dabei gut fühlt, weiß ich nicht. ich schätze, eher nicht, denn wer fühlt sich schon gut als </a:t>
            </a:r>
            <a:r>
              <a:rPr lang="de-DE" sz="1600" err="1">
                <a:latin typeface="+mj-lt"/>
              </a:rPr>
              <a:t>platzhalter</a:t>
            </a:r>
            <a:r>
              <a:rPr lang="de-DE" sz="1600">
                <a:latin typeface="+mj-lt"/>
              </a:rPr>
              <a:t>. aber irgendwer muss diesen </a:t>
            </a:r>
            <a:r>
              <a:rPr lang="de-DE" sz="1600" err="1">
                <a:latin typeface="+mj-lt"/>
              </a:rPr>
              <a:t>job</a:t>
            </a:r>
            <a:r>
              <a:rPr lang="de-DE" sz="1600">
                <a:latin typeface="+mj-lt"/>
              </a:rPr>
              <a:t> ja machen.</a:t>
            </a:r>
            <a:endParaRPr lang="en-GB" sz="1600">
              <a:latin typeface="+mj-lt"/>
            </a:endParaRPr>
          </a:p>
          <a:p>
            <a:pPr lvl="0"/>
            <a:endParaRPr lang="de-DE"/>
          </a:p>
        </p:txBody>
      </p:sp>
      <p:sp>
        <p:nvSpPr>
          <p:cNvPr id="16" name="Textplatzhalter 2"/>
          <p:cNvSpPr>
            <a:spLocks noGrp="1"/>
          </p:cNvSpPr>
          <p:nvPr>
            <p:ph type="body" sz="quarter" idx="20" hasCustomPrompt="1"/>
          </p:nvPr>
        </p:nvSpPr>
        <p:spPr>
          <a:xfrm>
            <a:off x="6330951" y="3927747"/>
            <a:ext cx="4324350" cy="30797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1" baseline="0"/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Ich bin eine Überschrift</a:t>
            </a:r>
          </a:p>
        </p:txBody>
      </p:sp>
      <p:sp>
        <p:nvSpPr>
          <p:cNvPr id="18" name="Textplatzhalter 2"/>
          <p:cNvSpPr>
            <a:spLocks noGrp="1"/>
          </p:cNvSpPr>
          <p:nvPr>
            <p:ph type="body" sz="quarter" idx="21" hasCustomPrompt="1"/>
          </p:nvPr>
        </p:nvSpPr>
        <p:spPr>
          <a:xfrm>
            <a:off x="6330951" y="4254504"/>
            <a:ext cx="4324350" cy="232299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GB" sz="1600" smtClean="0"/>
            </a:lvl1pPr>
            <a:lvl2pPr marL="457200" indent="0">
              <a:buNone/>
              <a:defRPr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sz="1600">
                <a:latin typeface="+mj-lt"/>
              </a:rPr>
              <a:t>dieser </a:t>
            </a:r>
            <a:r>
              <a:rPr lang="de-DE" sz="1600" err="1">
                <a:latin typeface="+mj-lt"/>
              </a:rPr>
              <a:t>text</a:t>
            </a:r>
            <a:r>
              <a:rPr lang="de-DE" sz="1600">
                <a:latin typeface="+mj-lt"/>
              </a:rPr>
              <a:t> hat eigentlich gar keinen wirklichen </a:t>
            </a:r>
            <a:r>
              <a:rPr lang="de-DE" sz="1600" err="1">
                <a:latin typeface="+mj-lt"/>
              </a:rPr>
              <a:t>inhalt</a:t>
            </a:r>
            <a:r>
              <a:rPr lang="de-DE" sz="1600">
                <a:latin typeface="+mj-lt"/>
              </a:rPr>
              <a:t>. aber er hat auch keine </a:t>
            </a:r>
            <a:r>
              <a:rPr lang="de-DE" sz="1600" err="1">
                <a:latin typeface="+mj-lt"/>
              </a:rPr>
              <a:t>relevanz</a:t>
            </a:r>
            <a:r>
              <a:rPr lang="de-DE" sz="1600">
                <a:latin typeface="+mj-lt"/>
              </a:rPr>
              <a:t>, und deswegen ist das egal. er dient lediglich als </a:t>
            </a:r>
            <a:r>
              <a:rPr lang="de-DE" sz="1600" err="1">
                <a:latin typeface="+mj-lt"/>
              </a:rPr>
              <a:t>platzhalter</a:t>
            </a:r>
            <a:r>
              <a:rPr lang="de-DE" sz="1600">
                <a:latin typeface="+mj-lt"/>
              </a:rPr>
              <a:t>. um mal zu zeigen, wie diese stelle der </a:t>
            </a:r>
            <a:r>
              <a:rPr lang="de-DE" sz="1600" err="1">
                <a:latin typeface="+mj-lt"/>
              </a:rPr>
              <a:t>seite</a:t>
            </a:r>
            <a:r>
              <a:rPr lang="de-DE" sz="1600">
                <a:latin typeface="+mj-lt"/>
              </a:rPr>
              <a:t> aussieht, wenn ein paar </a:t>
            </a:r>
            <a:r>
              <a:rPr lang="de-DE" sz="1600" err="1">
                <a:latin typeface="+mj-lt"/>
              </a:rPr>
              <a:t>zeilen</a:t>
            </a:r>
            <a:r>
              <a:rPr lang="de-DE" sz="1600">
                <a:latin typeface="+mj-lt"/>
              </a:rPr>
              <a:t> vorhanden sind. ob sich der </a:t>
            </a:r>
            <a:r>
              <a:rPr lang="de-DE" sz="1600" err="1">
                <a:latin typeface="+mj-lt"/>
              </a:rPr>
              <a:t>text</a:t>
            </a:r>
            <a:r>
              <a:rPr lang="de-DE" sz="1600">
                <a:latin typeface="+mj-lt"/>
              </a:rPr>
              <a:t> dabei gut fühlt, weiß ich nicht. ich schätze, eher nicht, denn wer fühlt sich schon gut als </a:t>
            </a:r>
            <a:r>
              <a:rPr lang="de-DE" sz="1600" err="1">
                <a:latin typeface="+mj-lt"/>
              </a:rPr>
              <a:t>platzhalter</a:t>
            </a:r>
            <a:r>
              <a:rPr lang="de-DE" sz="1600">
                <a:latin typeface="+mj-lt"/>
              </a:rPr>
              <a:t>. aber irgendwer muss diesen </a:t>
            </a:r>
            <a:r>
              <a:rPr lang="de-DE" sz="1600" err="1">
                <a:latin typeface="+mj-lt"/>
              </a:rPr>
              <a:t>job</a:t>
            </a:r>
            <a:r>
              <a:rPr lang="de-DE" sz="1600">
                <a:latin typeface="+mj-lt"/>
              </a:rPr>
              <a:t> ja machen.</a:t>
            </a:r>
            <a:endParaRPr lang="en-GB" sz="1600">
              <a:latin typeface="+mj-lt"/>
            </a:endParaRPr>
          </a:p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46179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953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_Kurzdarstel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fik 12">
            <a:extLst>
              <a:ext uri="{FF2B5EF4-FFF2-40B4-BE49-F238E27FC236}">
                <a16:creationId xmlns:a16="http://schemas.microsoft.com/office/drawing/2014/main" id="{FE5380F4-9720-42E1-A681-B920C46B69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890" y="6766469"/>
            <a:ext cx="12221838" cy="122218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49A687B7-1827-4242-94BD-B4F6359B7D6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36561" y="414101"/>
            <a:ext cx="1484312" cy="261610"/>
          </a:xfrm>
          <a:prstGeom prst="rect">
            <a:avLst/>
          </a:prstGeom>
        </p:spPr>
      </p:pic>
      <p:cxnSp>
        <p:nvCxnSpPr>
          <p:cNvPr id="9" name="Gerader Verbinder 8"/>
          <p:cNvCxnSpPr/>
          <p:nvPr userDrawn="1"/>
        </p:nvCxnSpPr>
        <p:spPr>
          <a:xfrm>
            <a:off x="773598" y="5816168"/>
            <a:ext cx="9967737" cy="0"/>
          </a:xfrm>
          <a:prstGeom prst="line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llipse 4">
            <a:extLst>
              <a:ext uri="{FF2B5EF4-FFF2-40B4-BE49-F238E27FC236}">
                <a16:creationId xmlns:a16="http://schemas.microsoft.com/office/drawing/2014/main" id="{178F3077-F358-DE41-A417-1DE25923ACE2}"/>
              </a:ext>
            </a:extLst>
          </p:cNvPr>
          <p:cNvSpPr/>
          <p:nvPr userDrawn="1"/>
        </p:nvSpPr>
        <p:spPr>
          <a:xfrm>
            <a:off x="5794109" y="5303460"/>
            <a:ext cx="933645" cy="93676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Ellipse 4">
            <a:extLst>
              <a:ext uri="{FF2B5EF4-FFF2-40B4-BE49-F238E27FC236}">
                <a16:creationId xmlns:a16="http://schemas.microsoft.com/office/drawing/2014/main" id="{C72BB5AF-6436-1A4B-8F7A-B89BC8956DA4}"/>
              </a:ext>
            </a:extLst>
          </p:cNvPr>
          <p:cNvSpPr/>
          <p:nvPr userDrawn="1"/>
        </p:nvSpPr>
        <p:spPr>
          <a:xfrm>
            <a:off x="7629926" y="5305719"/>
            <a:ext cx="933645" cy="93676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Ellipse 4">
            <a:extLst>
              <a:ext uri="{FF2B5EF4-FFF2-40B4-BE49-F238E27FC236}">
                <a16:creationId xmlns:a16="http://schemas.microsoft.com/office/drawing/2014/main" id="{D437F851-53E6-4548-8F6B-0629FE265D40}"/>
              </a:ext>
            </a:extLst>
          </p:cNvPr>
          <p:cNvSpPr/>
          <p:nvPr userDrawn="1"/>
        </p:nvSpPr>
        <p:spPr>
          <a:xfrm>
            <a:off x="9433799" y="5299517"/>
            <a:ext cx="933645" cy="93676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Ellipse 13"/>
          <p:cNvSpPr/>
          <p:nvPr userDrawn="1"/>
        </p:nvSpPr>
        <p:spPr>
          <a:xfrm>
            <a:off x="701854" y="5267739"/>
            <a:ext cx="933645" cy="93676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Ellipse 14"/>
          <p:cNvSpPr/>
          <p:nvPr userDrawn="1"/>
        </p:nvSpPr>
        <p:spPr>
          <a:xfrm>
            <a:off x="2320197" y="5269539"/>
            <a:ext cx="933645" cy="93676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Ellipse 15"/>
          <p:cNvSpPr/>
          <p:nvPr userDrawn="1"/>
        </p:nvSpPr>
        <p:spPr>
          <a:xfrm>
            <a:off x="4042407" y="5299517"/>
            <a:ext cx="933645" cy="93676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23" name="Gerader Verbinder 22"/>
          <p:cNvCxnSpPr/>
          <p:nvPr userDrawn="1"/>
        </p:nvCxnSpPr>
        <p:spPr>
          <a:xfrm flipV="1">
            <a:off x="1166411" y="3396557"/>
            <a:ext cx="0" cy="1960033"/>
          </a:xfrm>
          <a:prstGeom prst="line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r Verbinder 25"/>
          <p:cNvCxnSpPr/>
          <p:nvPr userDrawn="1"/>
        </p:nvCxnSpPr>
        <p:spPr>
          <a:xfrm flipV="1">
            <a:off x="2763596" y="2236537"/>
            <a:ext cx="0" cy="3120053"/>
          </a:xfrm>
          <a:prstGeom prst="line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r Verbinder 26"/>
          <p:cNvCxnSpPr/>
          <p:nvPr userDrawn="1"/>
        </p:nvCxnSpPr>
        <p:spPr>
          <a:xfrm flipV="1">
            <a:off x="4495172" y="4236571"/>
            <a:ext cx="0" cy="1120019"/>
          </a:xfrm>
          <a:prstGeom prst="line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r Verbinder 28"/>
          <p:cNvCxnSpPr/>
          <p:nvPr userDrawn="1"/>
        </p:nvCxnSpPr>
        <p:spPr>
          <a:xfrm flipV="1">
            <a:off x="6266916" y="2896113"/>
            <a:ext cx="0" cy="2480042"/>
          </a:xfrm>
          <a:prstGeom prst="line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r Verbinder 29"/>
          <p:cNvCxnSpPr/>
          <p:nvPr userDrawn="1"/>
        </p:nvCxnSpPr>
        <p:spPr>
          <a:xfrm flipV="1">
            <a:off x="8094371" y="2096112"/>
            <a:ext cx="0" cy="3360057"/>
          </a:xfrm>
          <a:prstGeom prst="line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r Verbinder 30"/>
          <p:cNvCxnSpPr/>
          <p:nvPr userDrawn="1"/>
        </p:nvCxnSpPr>
        <p:spPr>
          <a:xfrm flipV="1">
            <a:off x="9877860" y="3856129"/>
            <a:ext cx="0" cy="1520026"/>
          </a:xfrm>
          <a:prstGeom prst="line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732616" y="3220443"/>
            <a:ext cx="1680527" cy="6244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de-DE"/>
              <a:t>Kriterien des Gesetzes</a:t>
            </a:r>
          </a:p>
        </p:txBody>
      </p:sp>
      <p:sp>
        <p:nvSpPr>
          <p:cNvPr id="40" name="Textplatzhalter 4"/>
          <p:cNvSpPr>
            <a:spLocks noGrp="1"/>
          </p:cNvSpPr>
          <p:nvPr>
            <p:ph type="body" sz="quarter" idx="11" hasCustomPrompt="1"/>
          </p:nvPr>
        </p:nvSpPr>
        <p:spPr>
          <a:xfrm>
            <a:off x="2668333" y="1587919"/>
            <a:ext cx="1680527" cy="6244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de-DE"/>
              <a:t>Kriterien des Gesetzes</a:t>
            </a:r>
          </a:p>
        </p:txBody>
      </p:sp>
      <p:sp>
        <p:nvSpPr>
          <p:cNvPr id="41" name="Textplatzhalter 4"/>
          <p:cNvSpPr>
            <a:spLocks noGrp="1"/>
          </p:cNvSpPr>
          <p:nvPr>
            <p:ph type="body" sz="quarter" idx="12" hasCustomPrompt="1"/>
          </p:nvPr>
        </p:nvSpPr>
        <p:spPr>
          <a:xfrm>
            <a:off x="4401842" y="3596875"/>
            <a:ext cx="1680527" cy="6244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de-DE"/>
              <a:t>Kriterien des Gesetzes</a:t>
            </a:r>
          </a:p>
        </p:txBody>
      </p:sp>
      <p:sp>
        <p:nvSpPr>
          <p:cNvPr id="42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151544" y="2242046"/>
            <a:ext cx="1680527" cy="6244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de-DE"/>
              <a:t>Kriterien des Gesetzes</a:t>
            </a:r>
          </a:p>
        </p:txBody>
      </p:sp>
      <p:sp>
        <p:nvSpPr>
          <p:cNvPr id="43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7969805" y="1456416"/>
            <a:ext cx="1680527" cy="6244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de-DE"/>
              <a:t>Kriterien des Gesetzes</a:t>
            </a:r>
          </a:p>
        </p:txBody>
      </p:sp>
      <p:sp>
        <p:nvSpPr>
          <p:cNvPr id="44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1013179" y="2819233"/>
            <a:ext cx="1680527" cy="6244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de-DE"/>
              <a:t>Kriterien des Gesetzes</a:t>
            </a:r>
          </a:p>
        </p:txBody>
      </p:sp>
      <p:sp>
        <p:nvSpPr>
          <p:cNvPr id="45" name="Textplatzhalter 4"/>
          <p:cNvSpPr>
            <a:spLocks noGrp="1"/>
          </p:cNvSpPr>
          <p:nvPr>
            <p:ph type="body" sz="quarter" idx="16" hasCustomPrompt="1"/>
          </p:nvPr>
        </p:nvSpPr>
        <p:spPr>
          <a:xfrm>
            <a:off x="751925" y="5364729"/>
            <a:ext cx="792431" cy="6244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8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1</a:t>
            </a:r>
          </a:p>
        </p:txBody>
      </p:sp>
      <p:sp>
        <p:nvSpPr>
          <p:cNvPr id="47" name="Textplatzhalter 4"/>
          <p:cNvSpPr>
            <a:spLocks noGrp="1"/>
          </p:cNvSpPr>
          <p:nvPr>
            <p:ph type="body" sz="quarter" idx="17" hasCustomPrompt="1"/>
          </p:nvPr>
        </p:nvSpPr>
        <p:spPr>
          <a:xfrm>
            <a:off x="2379748" y="5364729"/>
            <a:ext cx="792431" cy="6244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8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2</a:t>
            </a:r>
          </a:p>
        </p:txBody>
      </p:sp>
      <p:sp>
        <p:nvSpPr>
          <p:cNvPr id="48" name="Textplatzhalt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124070" y="5408032"/>
            <a:ext cx="792431" cy="6244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8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3</a:t>
            </a:r>
          </a:p>
        </p:txBody>
      </p:sp>
      <p:sp>
        <p:nvSpPr>
          <p:cNvPr id="49" name="Textplatzhalter 4"/>
          <p:cNvSpPr>
            <a:spLocks noGrp="1"/>
          </p:cNvSpPr>
          <p:nvPr>
            <p:ph type="body" sz="quarter" idx="19" hasCustomPrompt="1"/>
          </p:nvPr>
        </p:nvSpPr>
        <p:spPr>
          <a:xfrm>
            <a:off x="5902786" y="5399072"/>
            <a:ext cx="792431" cy="6244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8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4</a:t>
            </a:r>
          </a:p>
        </p:txBody>
      </p:sp>
      <p:sp>
        <p:nvSpPr>
          <p:cNvPr id="50" name="Textplatzhalter 4"/>
          <p:cNvSpPr>
            <a:spLocks noGrp="1"/>
          </p:cNvSpPr>
          <p:nvPr>
            <p:ph type="body" sz="quarter" idx="20" hasCustomPrompt="1"/>
          </p:nvPr>
        </p:nvSpPr>
        <p:spPr>
          <a:xfrm>
            <a:off x="7698155" y="5375453"/>
            <a:ext cx="792431" cy="6244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8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5</a:t>
            </a:r>
          </a:p>
        </p:txBody>
      </p:sp>
      <p:sp>
        <p:nvSpPr>
          <p:cNvPr id="51" name="Textplatzhalter 4"/>
          <p:cNvSpPr>
            <a:spLocks noGrp="1"/>
          </p:cNvSpPr>
          <p:nvPr>
            <p:ph type="body" sz="quarter" idx="21" hasCustomPrompt="1"/>
          </p:nvPr>
        </p:nvSpPr>
        <p:spPr>
          <a:xfrm>
            <a:off x="9481644" y="5379883"/>
            <a:ext cx="792431" cy="6244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8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§</a:t>
            </a:r>
          </a:p>
        </p:txBody>
      </p:sp>
    </p:spTree>
    <p:extLst>
      <p:ext uri="{BB962C8B-B14F-4D97-AF65-F5344CB8AC3E}">
        <p14:creationId xmlns:p14="http://schemas.microsoft.com/office/powerpoint/2010/main" val="7892892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85" userDrawn="1">
          <p15:clr>
            <a:srgbClr val="FBAE40"/>
          </p15:clr>
        </p15:guide>
        <p15:guide id="2" pos="3953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_Kurzinfo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fik 12">
            <a:extLst>
              <a:ext uri="{FF2B5EF4-FFF2-40B4-BE49-F238E27FC236}">
                <a16:creationId xmlns:a16="http://schemas.microsoft.com/office/drawing/2014/main" id="{FE5380F4-9720-42E1-A681-B920C46B69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890" y="6766469"/>
            <a:ext cx="12221838" cy="122218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49A687B7-1827-4242-94BD-B4F6359B7D6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36561" y="414101"/>
            <a:ext cx="1484312" cy="261610"/>
          </a:xfrm>
          <a:prstGeom prst="rect">
            <a:avLst/>
          </a:prstGeom>
        </p:spPr>
      </p:pic>
      <p:sp>
        <p:nvSpPr>
          <p:cNvPr id="5" name="Textplatzhalt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5303837" y="1098513"/>
            <a:ext cx="4932723" cy="1504987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3600" b="0" baseline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de-DE"/>
              <a:t>Hier könnte eine etwas längere Headline stehen</a:t>
            </a:r>
          </a:p>
        </p:txBody>
      </p:sp>
      <p:sp>
        <p:nvSpPr>
          <p:cNvPr id="7" name="Textplatzhalt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5303838" y="2836354"/>
            <a:ext cx="4932722" cy="1786445"/>
          </a:xfrm>
          <a:prstGeom prst="rect">
            <a:avLst/>
          </a:prstGeom>
        </p:spPr>
        <p:txBody>
          <a:bodyPr/>
          <a:lstStyle>
            <a:lvl1pPr marL="0" marR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600" b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</a:pP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Lorem ipsum dolor sit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amet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,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consectetur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adipiscing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elit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.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Curabitur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elementum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posuere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pretium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.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Quisque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nibh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 dolor,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dignissim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 ac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dignissim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ut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,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luctus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 ac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urna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.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Aliquam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aliquet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 non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massa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quis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tincidunt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.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Mauris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ullamcorper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justo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tristique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 dui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posuere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tincidunt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. In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nec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 lacus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laoreet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orci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varius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imperdiet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 sit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amet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 in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augue</a:t>
            </a:r>
            <a:endParaRPr lang="en-US" sz="1600">
              <a:latin typeface="Cambria" panose="02040503050406030204" pitchFamily="18" charset="0"/>
              <a:ea typeface="Open Sans Light"/>
              <a:cs typeface="Open Sans Light"/>
              <a:sym typeface="Open Sans Light"/>
            </a:endParaRPr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2"/>
          </p:nvPr>
        </p:nvSpPr>
        <p:spPr>
          <a:xfrm>
            <a:off x="-6350" y="0"/>
            <a:ext cx="4086225" cy="36449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55280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0" orient="horz" pos="2319" userDrawn="1">
          <p15:clr>
            <a:srgbClr val="FBAE40"/>
          </p15:clr>
        </p15:guide>
        <p15:guide id="1" orient="horz" pos="2296" userDrawn="1">
          <p15:clr>
            <a:srgbClr val="FBAE40"/>
          </p15:clr>
        </p15:guide>
        <p15:guide id="2" pos="2570" userDrawn="1">
          <p15:clr>
            <a:srgbClr val="FBAE40"/>
          </p15:clr>
        </p15:guide>
        <p15:guide id="3" pos="334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_Kurzinfo mit Bild I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fik 12">
            <a:extLst>
              <a:ext uri="{FF2B5EF4-FFF2-40B4-BE49-F238E27FC236}">
                <a16:creationId xmlns:a16="http://schemas.microsoft.com/office/drawing/2014/main" id="{FE5380F4-9720-42E1-A681-B920C46B69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890" y="6766469"/>
            <a:ext cx="12221838" cy="122218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49A687B7-1827-4242-94BD-B4F6359B7D6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36561" y="414101"/>
            <a:ext cx="1484312" cy="261610"/>
          </a:xfrm>
          <a:prstGeom prst="rect">
            <a:avLst/>
          </a:prstGeom>
        </p:spPr>
      </p:pic>
      <p:sp>
        <p:nvSpPr>
          <p:cNvPr id="3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403724" y="2243138"/>
            <a:ext cx="6689725" cy="398462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2000" b="1" baseline="0"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Verantwortlicher (Art. 4.7)</a:t>
            </a:r>
          </a:p>
        </p:txBody>
      </p:sp>
      <p:sp>
        <p:nvSpPr>
          <p:cNvPr id="9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4425950" y="3716337"/>
            <a:ext cx="6667500" cy="708355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tabLst>
                <a:tab pos="177800" algn="l"/>
              </a:tabLst>
              <a:defRPr sz="2000" b="1" baseline="0"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defTabSz="720000">
              <a:tabLst>
                <a:tab pos="360000" algn="l"/>
              </a:tabLst>
            </a:pPr>
            <a:r>
              <a:rPr lang="de-DE" sz="2000" b="1">
                <a:latin typeface="Cambria" panose="02040503050406030204" pitchFamily="18" charset="0"/>
                <a:ea typeface="Cambria" panose="02040503050406030204" pitchFamily="18" charset="0"/>
              </a:rPr>
              <a:t>Gemeinsam Verantwortlicher / Joint Controller (Art. 4 Nr. 7, Art. 26)</a:t>
            </a:r>
          </a:p>
        </p:txBody>
      </p:sp>
      <p:sp>
        <p:nvSpPr>
          <p:cNvPr id="10" name="Textplatzhalt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425950" y="5394869"/>
            <a:ext cx="6667500" cy="447131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2000" b="1" baseline="0"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defTabSz="720000">
              <a:tabLst>
                <a:tab pos="360000" algn="l"/>
              </a:tabLst>
            </a:pPr>
            <a:r>
              <a:rPr lang="de-DE" sz="2000" b="1" err="1">
                <a:latin typeface="Cambria" panose="02040503050406030204" pitchFamily="18" charset="0"/>
                <a:ea typeface="Cambria" panose="02040503050406030204" pitchFamily="18" charset="0"/>
              </a:rPr>
              <a:t>Auftragsverarbeiter</a:t>
            </a:r>
            <a:r>
              <a:rPr lang="de-DE" sz="2000" b="1">
                <a:latin typeface="Cambria" panose="02040503050406030204" pitchFamily="18" charset="0"/>
                <a:ea typeface="Cambria" panose="02040503050406030204" pitchFamily="18" charset="0"/>
              </a:rPr>
              <a:t> (Art. 4.8, Art. 28)</a:t>
            </a:r>
          </a:p>
        </p:txBody>
      </p:sp>
      <p:sp>
        <p:nvSpPr>
          <p:cNvPr id="16" name="Titel 1">
            <a:extLst>
              <a:ext uri="{FF2B5EF4-FFF2-40B4-BE49-F238E27FC236}">
                <a16:creationId xmlns:a16="http://schemas.microsoft.com/office/drawing/2014/main" id="{8B2D62F8-41C8-8C47-9A49-6342719B4B2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95823" y="2666799"/>
            <a:ext cx="6397625" cy="1017305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2000" b="0">
                <a:solidFill>
                  <a:schemeClr val="tx1"/>
                </a:solidFill>
                <a:latin typeface="+mj-lt"/>
                <a:ea typeface="Cambria" panose="02040503050406030204" pitchFamily="18" charset="0"/>
              </a:defRPr>
            </a:lvl1pPr>
          </a:lstStyle>
          <a:p>
            <a:pPr defTabSz="720000">
              <a:spcAft>
                <a:spcPts val="1200"/>
              </a:spcAft>
              <a:tabLst>
                <a:tab pos="360000" algn="l"/>
              </a:tabLst>
            </a:pP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Wenn Sie Zwecke und Mittel der Verarbeitung</a:t>
            </a:r>
            <a:b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festlegen, also das „wofür“ und „wie“ die </a:t>
            </a:r>
            <a:b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personenbezogenen Daten verarbeitet werden sollen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695823" y="4456925"/>
            <a:ext cx="6397625" cy="90909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aseline="0"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Wenn Sie gemeinsam mit einer oder mehreren Organisationen festlegt, „wofür“ und „wie“ personenbezogene Daten verarbeitet werden sollen</a:t>
            </a:r>
          </a:p>
          <a:p>
            <a:pPr lvl="0"/>
            <a:endParaRPr lang="en-GB"/>
          </a:p>
        </p:txBody>
      </p:sp>
      <p:sp>
        <p:nvSpPr>
          <p:cNvPr id="23" name="Textplatzhalter 7"/>
          <p:cNvSpPr>
            <a:spLocks noGrp="1"/>
          </p:cNvSpPr>
          <p:nvPr>
            <p:ph type="body" sz="quarter" idx="14" hasCustomPrompt="1"/>
          </p:nvPr>
        </p:nvSpPr>
        <p:spPr>
          <a:xfrm>
            <a:off x="4695823" y="5860781"/>
            <a:ext cx="6397625" cy="67611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aseline="0">
                <a:latin typeface="+mj-lt"/>
              </a:defRPr>
            </a:lvl1pPr>
          </a:lstStyle>
          <a:p>
            <a:pPr defTabSz="720000">
              <a:tabLst>
                <a:tab pos="360000" algn="l"/>
              </a:tabLst>
            </a:pP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Wenn Sie ausschließlich im Auftrag des Verantwortlichen auf Weisung personenbezogene Daten verarbeiten</a:t>
            </a:r>
          </a:p>
        </p:txBody>
      </p:sp>
      <p:sp>
        <p:nvSpPr>
          <p:cNvPr id="11" name="Bildplatzhalter 7"/>
          <p:cNvSpPr>
            <a:spLocks noGrp="1"/>
          </p:cNvSpPr>
          <p:nvPr>
            <p:ph type="pic" sz="quarter" idx="15"/>
          </p:nvPr>
        </p:nvSpPr>
        <p:spPr>
          <a:xfrm>
            <a:off x="0" y="1"/>
            <a:ext cx="4079875" cy="36449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79620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86">
          <p15:clr>
            <a:srgbClr val="FBAE40"/>
          </p15:clr>
        </p15:guide>
        <p15:guide id="2" pos="2048">
          <p15:clr>
            <a:srgbClr val="FBAE40"/>
          </p15:clr>
        </p15:guide>
        <p15:guide id="3" pos="2774">
          <p15:clr>
            <a:srgbClr val="FBAE40"/>
          </p15:clr>
        </p15:guide>
        <p15:guide id="4" orient="horz" pos="352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_Gegenüberstellung mit Bild vollflächig, Logo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fik 12">
            <a:extLst>
              <a:ext uri="{FF2B5EF4-FFF2-40B4-BE49-F238E27FC236}">
                <a16:creationId xmlns:a16="http://schemas.microsoft.com/office/drawing/2014/main" id="{FE5380F4-9720-42E1-A681-B920C46B69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4710" y="6766469"/>
            <a:ext cx="12221838" cy="122218"/>
          </a:xfrm>
          <a:prstGeom prst="rect">
            <a:avLst/>
          </a:prstGeom>
        </p:spPr>
      </p:pic>
      <p:sp>
        <p:nvSpPr>
          <p:cNvPr id="1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703815" y="2268617"/>
            <a:ext cx="5160685" cy="3745222"/>
          </a:xfrm>
          <a:prstGeom prst="rect">
            <a:avLst/>
          </a:prstGeom>
          <a:solidFill>
            <a:schemeClr val="bg1">
              <a:lumMod val="75000"/>
              <a:alpha val="79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aseline="0">
                <a:latin typeface="+mj-lt"/>
              </a:defRPr>
            </a:lvl1pPr>
          </a:lstStyle>
          <a:p>
            <a:pPr defTabSz="720000">
              <a:tabLst>
                <a:tab pos="360000" algn="l"/>
              </a:tabLst>
            </a:pP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dieser </a:t>
            </a:r>
            <a:r>
              <a:rPr lang="de-DE" sz="2000" err="1">
                <a:latin typeface="Cambria" panose="02040503050406030204" pitchFamily="18" charset="0"/>
                <a:ea typeface="Cambria" panose="02040503050406030204" pitchFamily="18" charset="0"/>
              </a:rPr>
              <a:t>text</a:t>
            </a: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 hat eigentlich gar keinen wirklichen </a:t>
            </a:r>
            <a:r>
              <a:rPr lang="de-DE" sz="2000" err="1">
                <a:latin typeface="Cambria" panose="02040503050406030204" pitchFamily="18" charset="0"/>
                <a:ea typeface="Cambria" panose="02040503050406030204" pitchFamily="18" charset="0"/>
              </a:rPr>
              <a:t>inhalt</a:t>
            </a: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. aber er hat auch keine </a:t>
            </a:r>
            <a:r>
              <a:rPr lang="de-DE" sz="2000" err="1">
                <a:latin typeface="Cambria" panose="02040503050406030204" pitchFamily="18" charset="0"/>
                <a:ea typeface="Cambria" panose="02040503050406030204" pitchFamily="18" charset="0"/>
              </a:rPr>
              <a:t>relevanz</a:t>
            </a: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, und deswegen ist das egal. er dient lediglich als </a:t>
            </a:r>
            <a:r>
              <a:rPr lang="de-DE" sz="2000" err="1">
                <a:latin typeface="Cambria" panose="02040503050406030204" pitchFamily="18" charset="0"/>
                <a:ea typeface="Cambria" panose="02040503050406030204" pitchFamily="18" charset="0"/>
              </a:rPr>
              <a:t>platzhalter</a:t>
            </a: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. um mal zu zeigen, wie diese stelle der </a:t>
            </a:r>
            <a:r>
              <a:rPr lang="de-DE" sz="2000" err="1">
                <a:latin typeface="Cambria" panose="02040503050406030204" pitchFamily="18" charset="0"/>
                <a:ea typeface="Cambria" panose="02040503050406030204" pitchFamily="18" charset="0"/>
              </a:rPr>
              <a:t>seite</a:t>
            </a: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 aussieht, wenn ein paar </a:t>
            </a:r>
            <a:r>
              <a:rPr lang="de-DE" sz="2000" err="1">
                <a:latin typeface="Cambria" panose="02040503050406030204" pitchFamily="18" charset="0"/>
                <a:ea typeface="Cambria" panose="02040503050406030204" pitchFamily="18" charset="0"/>
              </a:rPr>
              <a:t>zeilen</a:t>
            </a: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 vorhanden sind. ob sich der </a:t>
            </a:r>
            <a:r>
              <a:rPr lang="de-DE" sz="2000" err="1">
                <a:latin typeface="Cambria" panose="02040503050406030204" pitchFamily="18" charset="0"/>
                <a:ea typeface="Cambria" panose="02040503050406030204" pitchFamily="18" charset="0"/>
              </a:rPr>
              <a:t>text</a:t>
            </a: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 dabei gut fühlt, weiß ich nicht. </a:t>
            </a:r>
          </a:p>
        </p:txBody>
      </p:sp>
      <p:sp>
        <p:nvSpPr>
          <p:cNvPr id="24" name="Textplatzhalter 29"/>
          <p:cNvSpPr>
            <a:spLocks noGrp="1"/>
          </p:cNvSpPr>
          <p:nvPr>
            <p:ph type="body" sz="quarter" idx="20" hasCustomPrompt="1"/>
          </p:nvPr>
        </p:nvSpPr>
        <p:spPr>
          <a:xfrm>
            <a:off x="711844" y="1286616"/>
            <a:ext cx="5160685" cy="813899"/>
          </a:xfrm>
          <a:prstGeom prst="rect">
            <a:avLst/>
          </a:prstGeom>
          <a:solidFill>
            <a:schemeClr val="bg1">
              <a:lumMod val="75000"/>
              <a:alpha val="79000"/>
            </a:schemeClr>
          </a:solidFill>
        </p:spPr>
        <p:txBody>
          <a:bodyPr anchor="ctr"/>
          <a:lstStyle>
            <a:lvl1pPr marL="0" indent="0">
              <a:buNone/>
              <a:defRPr sz="3600" baseline="0"/>
            </a:lvl1pPr>
          </a:lstStyle>
          <a:p>
            <a:pPr lvl="0"/>
            <a:r>
              <a:rPr lang="de-DE"/>
              <a:t>Überschrift</a:t>
            </a:r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1" hasCustomPrompt="1"/>
          </p:nvPr>
        </p:nvSpPr>
        <p:spPr>
          <a:xfrm>
            <a:off x="6083535" y="2268617"/>
            <a:ext cx="5160685" cy="3745222"/>
          </a:xfrm>
          <a:prstGeom prst="rect">
            <a:avLst/>
          </a:prstGeom>
          <a:solidFill>
            <a:schemeClr val="bg1">
              <a:lumMod val="75000"/>
              <a:alpha val="79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aseline="0">
                <a:latin typeface="+mj-lt"/>
              </a:defRPr>
            </a:lvl1pPr>
          </a:lstStyle>
          <a:p>
            <a:pPr defTabSz="720000">
              <a:tabLst>
                <a:tab pos="360000" algn="l"/>
              </a:tabLst>
            </a:pP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dieser </a:t>
            </a:r>
            <a:r>
              <a:rPr lang="de-DE" sz="2000" err="1">
                <a:latin typeface="Cambria" panose="02040503050406030204" pitchFamily="18" charset="0"/>
                <a:ea typeface="Cambria" panose="02040503050406030204" pitchFamily="18" charset="0"/>
              </a:rPr>
              <a:t>text</a:t>
            </a: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 hat eigentlich gar keinen wirklichen </a:t>
            </a:r>
            <a:r>
              <a:rPr lang="de-DE" sz="2000" err="1">
                <a:latin typeface="Cambria" panose="02040503050406030204" pitchFamily="18" charset="0"/>
                <a:ea typeface="Cambria" panose="02040503050406030204" pitchFamily="18" charset="0"/>
              </a:rPr>
              <a:t>inhalt</a:t>
            </a: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. aber er hat auch keine </a:t>
            </a:r>
            <a:r>
              <a:rPr lang="de-DE" sz="2000" err="1">
                <a:latin typeface="Cambria" panose="02040503050406030204" pitchFamily="18" charset="0"/>
                <a:ea typeface="Cambria" panose="02040503050406030204" pitchFamily="18" charset="0"/>
              </a:rPr>
              <a:t>relevanz</a:t>
            </a: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, und deswegen ist das egal. er dient lediglich als </a:t>
            </a:r>
            <a:r>
              <a:rPr lang="de-DE" sz="2000" err="1">
                <a:latin typeface="Cambria" panose="02040503050406030204" pitchFamily="18" charset="0"/>
                <a:ea typeface="Cambria" panose="02040503050406030204" pitchFamily="18" charset="0"/>
              </a:rPr>
              <a:t>platzhalter</a:t>
            </a: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. um mal zu zeigen, wie diese stelle der </a:t>
            </a:r>
            <a:r>
              <a:rPr lang="de-DE" sz="2000" err="1">
                <a:latin typeface="Cambria" panose="02040503050406030204" pitchFamily="18" charset="0"/>
                <a:ea typeface="Cambria" panose="02040503050406030204" pitchFamily="18" charset="0"/>
              </a:rPr>
              <a:t>seite</a:t>
            </a: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 aussieht, wenn ein paar </a:t>
            </a:r>
            <a:r>
              <a:rPr lang="de-DE" sz="2000" err="1">
                <a:latin typeface="Cambria" panose="02040503050406030204" pitchFamily="18" charset="0"/>
                <a:ea typeface="Cambria" panose="02040503050406030204" pitchFamily="18" charset="0"/>
              </a:rPr>
              <a:t>zeilen</a:t>
            </a: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 vorhanden sind. ob sich der </a:t>
            </a:r>
            <a:r>
              <a:rPr lang="de-DE" sz="2000" err="1">
                <a:latin typeface="Cambria" panose="02040503050406030204" pitchFamily="18" charset="0"/>
                <a:ea typeface="Cambria" panose="02040503050406030204" pitchFamily="18" charset="0"/>
              </a:rPr>
              <a:t>text</a:t>
            </a: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 dabei gut fühlt, weiß ich nicht. </a:t>
            </a:r>
          </a:p>
        </p:txBody>
      </p:sp>
      <p:sp>
        <p:nvSpPr>
          <p:cNvPr id="26" name="Textplatzhalter 29"/>
          <p:cNvSpPr>
            <a:spLocks noGrp="1"/>
          </p:cNvSpPr>
          <p:nvPr>
            <p:ph type="body" sz="quarter" idx="22" hasCustomPrompt="1"/>
          </p:nvPr>
        </p:nvSpPr>
        <p:spPr>
          <a:xfrm>
            <a:off x="6083535" y="1286616"/>
            <a:ext cx="5160685" cy="813899"/>
          </a:xfrm>
          <a:prstGeom prst="rect">
            <a:avLst/>
          </a:prstGeom>
          <a:solidFill>
            <a:schemeClr val="bg1">
              <a:lumMod val="75000"/>
              <a:alpha val="79000"/>
            </a:schemeClr>
          </a:solidFill>
        </p:spPr>
        <p:txBody>
          <a:bodyPr anchor="ctr"/>
          <a:lstStyle>
            <a:lvl1pPr marL="0" indent="0">
              <a:buNone/>
              <a:defRPr sz="3600" baseline="0"/>
            </a:lvl1pPr>
          </a:lstStyle>
          <a:p>
            <a:pPr lvl="0"/>
            <a:r>
              <a:rPr lang="de-DE"/>
              <a:t>Überschrift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0390A8D-2D9C-BC4D-BB8D-909AE807432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28630" y="414101"/>
            <a:ext cx="1484312" cy="261610"/>
          </a:xfrm>
          <a:prstGeom prst="rect">
            <a:avLst/>
          </a:prstGeom>
        </p:spPr>
      </p:pic>
      <p:sp>
        <p:nvSpPr>
          <p:cNvPr id="3" name="Bildplatzhalter 2"/>
          <p:cNvSpPr>
            <a:spLocks noGrp="1"/>
          </p:cNvSpPr>
          <p:nvPr>
            <p:ph type="pic" sz="quarter" idx="23"/>
          </p:nvPr>
        </p:nvSpPr>
        <p:spPr>
          <a:xfrm>
            <a:off x="0" y="0"/>
            <a:ext cx="12192000" cy="67659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77577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99" userDrawn="1">
          <p15:clr>
            <a:srgbClr val="FBAE40"/>
          </p15:clr>
        </p15:guide>
        <p15:guide id="2" pos="438" userDrawn="1">
          <p15:clr>
            <a:srgbClr val="FBAE40"/>
          </p15:clr>
        </p15:guide>
        <p15:guide id="3" pos="2774">
          <p15:clr>
            <a:srgbClr val="FBAE40"/>
          </p15:clr>
        </p15:guide>
        <p15:guide id="4" orient="horz" pos="352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_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fik 12">
            <a:extLst>
              <a:ext uri="{FF2B5EF4-FFF2-40B4-BE49-F238E27FC236}">
                <a16:creationId xmlns:a16="http://schemas.microsoft.com/office/drawing/2014/main" id="{FE5380F4-9720-42E1-A681-B920C46B69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890" y="6766469"/>
            <a:ext cx="12221838" cy="122218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49A687B7-1827-4242-94BD-B4F6359B7D6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36561" y="414101"/>
            <a:ext cx="1484312" cy="261610"/>
          </a:xfrm>
          <a:prstGeom prst="rect">
            <a:avLst/>
          </a:prstGeom>
        </p:spPr>
      </p:pic>
      <p:grpSp>
        <p:nvGrpSpPr>
          <p:cNvPr id="11" name="Grafik 16">
            <a:extLst>
              <a:ext uri="{FF2B5EF4-FFF2-40B4-BE49-F238E27FC236}">
                <a16:creationId xmlns:a16="http://schemas.microsoft.com/office/drawing/2014/main" id="{CA1E5E8A-A416-AC45-91D8-6509D4FF364E}"/>
              </a:ext>
            </a:extLst>
          </p:cNvPr>
          <p:cNvGrpSpPr/>
          <p:nvPr userDrawn="1"/>
        </p:nvGrpSpPr>
        <p:grpSpPr>
          <a:xfrm>
            <a:off x="7256207" y="-726551"/>
            <a:ext cx="4935793" cy="7873488"/>
            <a:chOff x="13902" y="-21490"/>
            <a:chExt cx="2808832" cy="4167801"/>
          </a:xfrm>
          <a:solidFill>
            <a:schemeClr val="tx1">
              <a:lumMod val="65000"/>
              <a:lumOff val="35000"/>
              <a:alpha val="5000"/>
            </a:schemeClr>
          </a:solidFill>
        </p:grpSpPr>
        <p:sp>
          <p:nvSpPr>
            <p:cNvPr id="12" name="Freihandform 11">
              <a:extLst>
                <a:ext uri="{FF2B5EF4-FFF2-40B4-BE49-F238E27FC236}">
                  <a16:creationId xmlns:a16="http://schemas.microsoft.com/office/drawing/2014/main" id="{8773F6FB-333B-2E49-9E24-6DC41B54C338}"/>
                </a:ext>
              </a:extLst>
            </p:cNvPr>
            <p:cNvSpPr/>
            <p:nvPr/>
          </p:nvSpPr>
          <p:spPr>
            <a:xfrm>
              <a:off x="13902" y="274391"/>
              <a:ext cx="2119180" cy="3871920"/>
            </a:xfrm>
            <a:custGeom>
              <a:avLst/>
              <a:gdLst>
                <a:gd name="connsiteX0" fmla="*/ 0 w 2119180"/>
                <a:gd name="connsiteY0" fmla="*/ 3657234 h 3871920"/>
                <a:gd name="connsiteX1" fmla="*/ 0 w 2119180"/>
                <a:gd name="connsiteY1" fmla="*/ 0 h 3871920"/>
                <a:gd name="connsiteX2" fmla="*/ 1093813 w 2119180"/>
                <a:gd name="connsiteY2" fmla="*/ 0 h 3871920"/>
                <a:gd name="connsiteX3" fmla="*/ 985977 w 2119180"/>
                <a:gd name="connsiteY3" fmla="*/ 136653 h 3871920"/>
                <a:gd name="connsiteX4" fmla="*/ 936663 w 2119180"/>
                <a:gd name="connsiteY4" fmla="*/ 1960665 h 3871920"/>
                <a:gd name="connsiteX5" fmla="*/ 1626163 w 2119180"/>
                <a:gd name="connsiteY5" fmla="*/ 2721462 h 3871920"/>
                <a:gd name="connsiteX6" fmla="*/ 2083355 w 2119180"/>
                <a:gd name="connsiteY6" fmla="*/ 3377394 h 3871920"/>
                <a:gd name="connsiteX7" fmla="*/ 1764895 w 2119180"/>
                <a:gd name="connsiteY7" fmla="*/ 3869045 h 3871920"/>
                <a:gd name="connsiteX8" fmla="*/ 1312160 w 2119180"/>
                <a:gd name="connsiteY8" fmla="*/ 3731205 h 3871920"/>
                <a:gd name="connsiteX9" fmla="*/ 1085792 w 2119180"/>
                <a:gd name="connsiteY9" fmla="*/ 3660204 h 3871920"/>
                <a:gd name="connsiteX10" fmla="*/ 0 w 2119180"/>
                <a:gd name="connsiteY10" fmla="*/ 3657234 h 3871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19180" h="3871920">
                  <a:moveTo>
                    <a:pt x="0" y="3657234"/>
                  </a:moveTo>
                  <a:cubicBezTo>
                    <a:pt x="0" y="2438057"/>
                    <a:pt x="0" y="1218880"/>
                    <a:pt x="0" y="0"/>
                  </a:cubicBezTo>
                  <a:cubicBezTo>
                    <a:pt x="354702" y="0"/>
                    <a:pt x="709404" y="0"/>
                    <a:pt x="1093813" y="0"/>
                  </a:cubicBezTo>
                  <a:cubicBezTo>
                    <a:pt x="1043905" y="63276"/>
                    <a:pt x="1015981" y="101004"/>
                    <a:pt x="985977" y="136653"/>
                  </a:cubicBezTo>
                  <a:cubicBezTo>
                    <a:pt x="504722" y="704651"/>
                    <a:pt x="476798" y="1369791"/>
                    <a:pt x="936663" y="1960665"/>
                  </a:cubicBezTo>
                  <a:cubicBezTo>
                    <a:pt x="1146098" y="2230108"/>
                    <a:pt x="1407519" y="2458554"/>
                    <a:pt x="1626163" y="2721462"/>
                  </a:cubicBezTo>
                  <a:cubicBezTo>
                    <a:pt x="1796385" y="2926144"/>
                    <a:pt x="1965715" y="3140925"/>
                    <a:pt x="2083355" y="3377394"/>
                  </a:cubicBezTo>
                  <a:cubicBezTo>
                    <a:pt x="2197727" y="3607029"/>
                    <a:pt x="2023941" y="3841418"/>
                    <a:pt x="1764895" y="3869045"/>
                  </a:cubicBezTo>
                  <a:cubicBezTo>
                    <a:pt x="1594377" y="3887167"/>
                    <a:pt x="1453269" y="3817058"/>
                    <a:pt x="1312160" y="3731205"/>
                  </a:cubicBezTo>
                  <a:cubicBezTo>
                    <a:pt x="1246210" y="3690803"/>
                    <a:pt x="1162139" y="3661689"/>
                    <a:pt x="1085792" y="3660204"/>
                  </a:cubicBezTo>
                  <a:cubicBezTo>
                    <a:pt x="723961" y="3652480"/>
                    <a:pt x="361832" y="3656937"/>
                    <a:pt x="0" y="3657234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4" name="Freihandform 13">
              <a:extLst>
                <a:ext uri="{FF2B5EF4-FFF2-40B4-BE49-F238E27FC236}">
                  <a16:creationId xmlns:a16="http://schemas.microsoft.com/office/drawing/2014/main" id="{BE8C68BF-88E0-E849-8D89-A5A29140938B}"/>
                </a:ext>
              </a:extLst>
            </p:cNvPr>
            <p:cNvSpPr/>
            <p:nvPr/>
          </p:nvSpPr>
          <p:spPr>
            <a:xfrm>
              <a:off x="884170" y="464516"/>
              <a:ext cx="1747897" cy="3252327"/>
            </a:xfrm>
            <a:custGeom>
              <a:avLst/>
              <a:gdLst>
                <a:gd name="connsiteX0" fmla="*/ 1458171 w 1747897"/>
                <a:gd name="connsiteY0" fmla="*/ 3252327 h 3252327"/>
                <a:gd name="connsiteX1" fmla="*/ 1535409 w 1747897"/>
                <a:gd name="connsiteY1" fmla="*/ 3178654 h 3252327"/>
                <a:gd name="connsiteX2" fmla="*/ 1640275 w 1747897"/>
                <a:gd name="connsiteY2" fmla="*/ 2065828 h 3252327"/>
                <a:gd name="connsiteX3" fmla="*/ 1063661 w 1747897"/>
                <a:gd name="connsiteY3" fmla="*/ 1296118 h 3252327"/>
                <a:gd name="connsiteX4" fmla="*/ 300784 w 1747897"/>
                <a:gd name="connsiteY4" fmla="*/ 0 h 3252327"/>
                <a:gd name="connsiteX5" fmla="*/ 9655 w 1747897"/>
                <a:gd name="connsiteY5" fmla="*/ 484819 h 3252327"/>
                <a:gd name="connsiteX6" fmla="*/ 233349 w 1747897"/>
                <a:gd name="connsiteY6" fmla="*/ 1361177 h 3252327"/>
                <a:gd name="connsiteX7" fmla="*/ 818578 w 1747897"/>
                <a:gd name="connsiteY7" fmla="*/ 2056322 h 3252327"/>
                <a:gd name="connsiteX8" fmla="*/ 1458171 w 1747897"/>
                <a:gd name="connsiteY8" fmla="*/ 3252327 h 3252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47897" h="3252327">
                  <a:moveTo>
                    <a:pt x="1458171" y="3252327"/>
                  </a:moveTo>
                  <a:cubicBezTo>
                    <a:pt x="1501543" y="3211034"/>
                    <a:pt x="1520555" y="3196478"/>
                    <a:pt x="1535409" y="3178654"/>
                  </a:cubicBezTo>
                  <a:cubicBezTo>
                    <a:pt x="1819409" y="2831676"/>
                    <a:pt x="1780492" y="2449049"/>
                    <a:pt x="1640275" y="2065828"/>
                  </a:cubicBezTo>
                  <a:cubicBezTo>
                    <a:pt x="1526199" y="1754795"/>
                    <a:pt x="1293296" y="1525753"/>
                    <a:pt x="1063661" y="1296118"/>
                  </a:cubicBezTo>
                  <a:cubicBezTo>
                    <a:pt x="703018" y="935178"/>
                    <a:pt x="294249" y="601865"/>
                    <a:pt x="300784" y="0"/>
                  </a:cubicBezTo>
                  <a:cubicBezTo>
                    <a:pt x="128186" y="139326"/>
                    <a:pt x="32530" y="288752"/>
                    <a:pt x="9655" y="484819"/>
                  </a:cubicBezTo>
                  <a:cubicBezTo>
                    <a:pt x="-28073" y="806546"/>
                    <a:pt x="44412" y="1105102"/>
                    <a:pt x="233349" y="1361177"/>
                  </a:cubicBezTo>
                  <a:cubicBezTo>
                    <a:pt x="412780" y="1604478"/>
                    <a:pt x="618055" y="1829063"/>
                    <a:pt x="818578" y="2056322"/>
                  </a:cubicBezTo>
                  <a:cubicBezTo>
                    <a:pt x="1118916" y="2396764"/>
                    <a:pt x="1458467" y="2713144"/>
                    <a:pt x="1458171" y="3252327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5" name="Freihandform 14">
              <a:extLst>
                <a:ext uri="{FF2B5EF4-FFF2-40B4-BE49-F238E27FC236}">
                  <a16:creationId xmlns:a16="http://schemas.microsoft.com/office/drawing/2014/main" id="{97BC758E-D8A0-664B-AF2C-BA3EA5D01D5F}"/>
                </a:ext>
              </a:extLst>
            </p:cNvPr>
            <p:cNvSpPr/>
            <p:nvPr/>
          </p:nvSpPr>
          <p:spPr>
            <a:xfrm>
              <a:off x="1401077" y="-21490"/>
              <a:ext cx="1421657" cy="2306751"/>
            </a:xfrm>
            <a:custGeom>
              <a:avLst/>
              <a:gdLst>
                <a:gd name="connsiteX0" fmla="*/ 465059 w 1421657"/>
                <a:gd name="connsiteY0" fmla="*/ 0 h 2306751"/>
                <a:gd name="connsiteX1" fmla="*/ 857489 w 1421657"/>
                <a:gd name="connsiteY1" fmla="*/ 277464 h 2306751"/>
                <a:gd name="connsiteX2" fmla="*/ 1234175 w 1421657"/>
                <a:gd name="connsiteY2" fmla="*/ 296476 h 2306751"/>
                <a:gd name="connsiteX3" fmla="*/ 1421626 w 1421657"/>
                <a:gd name="connsiteY3" fmla="*/ 477689 h 2306751"/>
                <a:gd name="connsiteX4" fmla="*/ 1418952 w 1421657"/>
                <a:gd name="connsiteY4" fmla="*/ 2306752 h 2306751"/>
                <a:gd name="connsiteX5" fmla="*/ 1109702 w 1421657"/>
                <a:gd name="connsiteY5" fmla="*/ 1843619 h 2306751"/>
                <a:gd name="connsiteX6" fmla="*/ 300779 w 1421657"/>
                <a:gd name="connsiteY6" fmla="*/ 1015683 h 2306751"/>
                <a:gd name="connsiteX7" fmla="*/ 80056 w 1421657"/>
                <a:gd name="connsiteY7" fmla="*/ 724852 h 2306751"/>
                <a:gd name="connsiteX8" fmla="*/ 259784 w 1421657"/>
                <a:gd name="connsiteY8" fmla="*/ 30003 h 2306751"/>
                <a:gd name="connsiteX9" fmla="*/ 465059 w 1421657"/>
                <a:gd name="connsiteY9" fmla="*/ 0 h 23067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21657" h="2306751">
                  <a:moveTo>
                    <a:pt x="465059" y="0"/>
                  </a:moveTo>
                  <a:cubicBezTo>
                    <a:pt x="595176" y="64761"/>
                    <a:pt x="719946" y="238250"/>
                    <a:pt x="857489" y="277464"/>
                  </a:cubicBezTo>
                  <a:cubicBezTo>
                    <a:pt x="975426" y="311329"/>
                    <a:pt x="1108811" y="303902"/>
                    <a:pt x="1234175" y="296476"/>
                  </a:cubicBezTo>
                  <a:cubicBezTo>
                    <a:pt x="1373203" y="288158"/>
                    <a:pt x="1423112" y="333312"/>
                    <a:pt x="1421626" y="477689"/>
                  </a:cubicBezTo>
                  <a:cubicBezTo>
                    <a:pt x="1415090" y="1080148"/>
                    <a:pt x="1418952" y="1682904"/>
                    <a:pt x="1418952" y="2306752"/>
                  </a:cubicBezTo>
                  <a:cubicBezTo>
                    <a:pt x="1309333" y="2139501"/>
                    <a:pt x="1228530" y="1974032"/>
                    <a:pt x="1109702" y="1843619"/>
                  </a:cubicBezTo>
                  <a:cubicBezTo>
                    <a:pt x="849765" y="1558728"/>
                    <a:pt x="567846" y="1294039"/>
                    <a:pt x="300779" y="1015683"/>
                  </a:cubicBezTo>
                  <a:cubicBezTo>
                    <a:pt x="217006" y="928345"/>
                    <a:pt x="140658" y="829420"/>
                    <a:pt x="80056" y="724852"/>
                  </a:cubicBezTo>
                  <a:cubicBezTo>
                    <a:pt x="-76797" y="454517"/>
                    <a:pt x="4006" y="196066"/>
                    <a:pt x="259784" y="30003"/>
                  </a:cubicBezTo>
                  <a:cubicBezTo>
                    <a:pt x="321872" y="0"/>
                    <a:pt x="386633" y="0"/>
                    <a:pt x="465059" y="0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7" name="Freihandform 16">
              <a:extLst>
                <a:ext uri="{FF2B5EF4-FFF2-40B4-BE49-F238E27FC236}">
                  <a16:creationId xmlns:a16="http://schemas.microsoft.com/office/drawing/2014/main" id="{FBA9AE05-52B9-074A-9D1A-40C9CEE7E5EE}"/>
                </a:ext>
              </a:extLst>
            </p:cNvPr>
            <p:cNvSpPr/>
            <p:nvPr/>
          </p:nvSpPr>
          <p:spPr>
            <a:xfrm>
              <a:off x="884170" y="464516"/>
              <a:ext cx="1748017" cy="3252327"/>
            </a:xfrm>
            <a:custGeom>
              <a:avLst/>
              <a:gdLst>
                <a:gd name="connsiteX0" fmla="*/ 1458171 w 1748017"/>
                <a:gd name="connsiteY0" fmla="*/ 3252327 h 3252327"/>
                <a:gd name="connsiteX1" fmla="*/ 818578 w 1748017"/>
                <a:gd name="connsiteY1" fmla="*/ 2056322 h 3252327"/>
                <a:gd name="connsiteX2" fmla="*/ 233349 w 1748017"/>
                <a:gd name="connsiteY2" fmla="*/ 1361177 h 3252327"/>
                <a:gd name="connsiteX3" fmla="*/ 9655 w 1748017"/>
                <a:gd name="connsiteY3" fmla="*/ 484819 h 3252327"/>
                <a:gd name="connsiteX4" fmla="*/ 300784 w 1748017"/>
                <a:gd name="connsiteY4" fmla="*/ 0 h 3252327"/>
                <a:gd name="connsiteX5" fmla="*/ 1063661 w 1748017"/>
                <a:gd name="connsiteY5" fmla="*/ 1296118 h 3252327"/>
                <a:gd name="connsiteX6" fmla="*/ 1640275 w 1748017"/>
                <a:gd name="connsiteY6" fmla="*/ 2065828 h 3252327"/>
                <a:gd name="connsiteX7" fmla="*/ 1535409 w 1748017"/>
                <a:gd name="connsiteY7" fmla="*/ 3178654 h 3252327"/>
                <a:gd name="connsiteX8" fmla="*/ 1458171 w 1748017"/>
                <a:gd name="connsiteY8" fmla="*/ 3252327 h 3252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48017" h="3252327">
                  <a:moveTo>
                    <a:pt x="1458171" y="3252327"/>
                  </a:moveTo>
                  <a:cubicBezTo>
                    <a:pt x="1458467" y="2713144"/>
                    <a:pt x="1118619" y="2396764"/>
                    <a:pt x="818578" y="2056322"/>
                  </a:cubicBezTo>
                  <a:cubicBezTo>
                    <a:pt x="618353" y="1829063"/>
                    <a:pt x="412780" y="1604478"/>
                    <a:pt x="233349" y="1361177"/>
                  </a:cubicBezTo>
                  <a:cubicBezTo>
                    <a:pt x="44412" y="1105102"/>
                    <a:pt x="-28073" y="806546"/>
                    <a:pt x="9655" y="484819"/>
                  </a:cubicBezTo>
                  <a:cubicBezTo>
                    <a:pt x="32827" y="288752"/>
                    <a:pt x="128186" y="139326"/>
                    <a:pt x="300784" y="0"/>
                  </a:cubicBezTo>
                  <a:cubicBezTo>
                    <a:pt x="294249" y="601568"/>
                    <a:pt x="703018" y="935178"/>
                    <a:pt x="1063661" y="1296118"/>
                  </a:cubicBezTo>
                  <a:cubicBezTo>
                    <a:pt x="1293296" y="1525753"/>
                    <a:pt x="1526199" y="1754795"/>
                    <a:pt x="1640275" y="2065828"/>
                  </a:cubicBezTo>
                  <a:cubicBezTo>
                    <a:pt x="1780789" y="2449049"/>
                    <a:pt x="1819409" y="2831676"/>
                    <a:pt x="1535409" y="3178654"/>
                  </a:cubicBezTo>
                  <a:cubicBezTo>
                    <a:pt x="1520852" y="3196478"/>
                    <a:pt x="1501840" y="3211034"/>
                    <a:pt x="1458171" y="3252327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sp>
        <p:nvSpPr>
          <p:cNvPr id="19" name="Rechteck 18"/>
          <p:cNvSpPr/>
          <p:nvPr userDrawn="1"/>
        </p:nvSpPr>
        <p:spPr>
          <a:xfrm>
            <a:off x="0" y="-15240"/>
            <a:ext cx="7256207" cy="6761747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platzhalter 4"/>
          <p:cNvSpPr>
            <a:spLocks noGrp="1"/>
          </p:cNvSpPr>
          <p:nvPr>
            <p:ph type="body" sz="quarter" idx="19" hasCustomPrompt="1"/>
          </p:nvPr>
        </p:nvSpPr>
        <p:spPr>
          <a:xfrm>
            <a:off x="5980596" y="2044700"/>
            <a:ext cx="2805672" cy="453705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5000" b="1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de-DE"/>
              <a:t>2</a:t>
            </a:r>
          </a:p>
        </p:txBody>
      </p:sp>
      <p:sp>
        <p:nvSpPr>
          <p:cNvPr id="21" name="Textplatzhalt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42913" y="1953094"/>
            <a:ext cx="2805672" cy="453705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5000" b="1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de-DE"/>
              <a:t>1</a:t>
            </a:r>
          </a:p>
        </p:txBody>
      </p:sp>
      <p:sp>
        <p:nvSpPr>
          <p:cNvPr id="24" name="Titel 1">
            <a:extLst>
              <a:ext uri="{FF2B5EF4-FFF2-40B4-BE49-F238E27FC236}">
                <a16:creationId xmlns:a16="http://schemas.microsoft.com/office/drawing/2014/main" id="{8B2D62F8-41C8-8C47-9A49-6342719B4B2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183" y="3402544"/>
            <a:ext cx="3936095" cy="521318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800" b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pPr defTabSz="720000">
              <a:spcAft>
                <a:spcPts val="1200"/>
              </a:spcAft>
              <a:tabLst>
                <a:tab pos="360000" algn="l"/>
              </a:tabLst>
            </a:pP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Sorgfältige Auswahl</a:t>
            </a:r>
          </a:p>
        </p:txBody>
      </p:sp>
      <p:sp>
        <p:nvSpPr>
          <p:cNvPr id="25" name="Textplatzhalter 23"/>
          <p:cNvSpPr>
            <a:spLocks noGrp="1"/>
          </p:cNvSpPr>
          <p:nvPr>
            <p:ph type="body" sz="quarter" idx="16" hasCustomPrompt="1"/>
          </p:nvPr>
        </p:nvSpPr>
        <p:spPr>
          <a:xfrm>
            <a:off x="1661475" y="3969582"/>
            <a:ext cx="3955803" cy="975893"/>
          </a:xfrm>
          <a:prstGeom prst="rect">
            <a:avLst/>
          </a:prstGeom>
        </p:spPr>
        <p:txBody>
          <a:bodyPr/>
          <a:lstStyle>
            <a:lvl1pPr marL="284400" indent="-284400">
              <a:spcBef>
                <a:spcPts val="0"/>
              </a:spcBef>
              <a:defRPr sz="2000">
                <a:latin typeface="Cambria" panose="02040503050406030204" pitchFamily="18" charset="0"/>
              </a:defRPr>
            </a:lvl1pPr>
            <a:lvl2pPr>
              <a:defRPr sz="2000">
                <a:latin typeface="Cambria" panose="02040503050406030204" pitchFamily="18" charset="0"/>
              </a:defRPr>
            </a:lvl2pPr>
            <a:lvl3pPr>
              <a:defRPr sz="2000">
                <a:latin typeface="Cambria" panose="02040503050406030204" pitchFamily="18" charset="0"/>
              </a:defRPr>
            </a:lvl3pPr>
            <a:lvl4pPr>
              <a:defRPr sz="2000">
                <a:latin typeface="Cambria" panose="02040503050406030204" pitchFamily="18" charset="0"/>
              </a:defRPr>
            </a:lvl4pPr>
            <a:lvl5pPr>
              <a:defRPr sz="2000">
                <a:latin typeface="Cambria" panose="02040503050406030204" pitchFamily="18" charset="0"/>
              </a:defRPr>
            </a:lvl5pPr>
          </a:lstStyle>
          <a:p>
            <a:pPr lvl="0"/>
            <a:r>
              <a:rPr lang="de-DE" err="1"/>
              <a:t>Bulletpoint</a:t>
            </a:r>
            <a:endParaRPr lang="de-DE"/>
          </a:p>
          <a:p>
            <a:pPr lvl="0"/>
            <a:r>
              <a:rPr lang="de-DE" err="1"/>
              <a:t>Bulletpoint</a:t>
            </a:r>
            <a:endParaRPr lang="de-DE"/>
          </a:p>
          <a:p>
            <a:pPr lvl="0"/>
            <a:r>
              <a:rPr lang="de-DE" err="1"/>
              <a:t>Bulletpoint</a:t>
            </a:r>
            <a:endParaRPr lang="en-GB"/>
          </a:p>
        </p:txBody>
      </p:sp>
      <p:sp>
        <p:nvSpPr>
          <p:cNvPr id="26" name="Textplatzhalter 23"/>
          <p:cNvSpPr>
            <a:spLocks noGrp="1"/>
          </p:cNvSpPr>
          <p:nvPr>
            <p:ph type="body" sz="quarter" idx="17" hasCustomPrompt="1"/>
          </p:nvPr>
        </p:nvSpPr>
        <p:spPr>
          <a:xfrm>
            <a:off x="7595369" y="3943824"/>
            <a:ext cx="3883025" cy="1032989"/>
          </a:xfrm>
          <a:prstGeom prst="rect">
            <a:avLst/>
          </a:prstGeom>
        </p:spPr>
        <p:txBody>
          <a:bodyPr/>
          <a:lstStyle>
            <a:lvl1pPr marL="284400" indent="-284400">
              <a:spcBef>
                <a:spcPts val="0"/>
              </a:spcBef>
              <a:defRPr sz="2000">
                <a:latin typeface="Cambria" panose="02040503050406030204" pitchFamily="18" charset="0"/>
              </a:defRPr>
            </a:lvl1pPr>
            <a:lvl2pPr>
              <a:defRPr sz="2000">
                <a:latin typeface="Cambria" panose="02040503050406030204" pitchFamily="18" charset="0"/>
              </a:defRPr>
            </a:lvl2pPr>
            <a:lvl3pPr>
              <a:defRPr sz="2000">
                <a:latin typeface="Cambria" panose="02040503050406030204" pitchFamily="18" charset="0"/>
              </a:defRPr>
            </a:lvl3pPr>
            <a:lvl4pPr>
              <a:defRPr sz="2000">
                <a:latin typeface="Cambria" panose="02040503050406030204" pitchFamily="18" charset="0"/>
              </a:defRPr>
            </a:lvl4pPr>
            <a:lvl5pPr>
              <a:defRPr sz="2000">
                <a:latin typeface="Cambria" panose="02040503050406030204" pitchFamily="18" charset="0"/>
              </a:defRPr>
            </a:lvl5pPr>
          </a:lstStyle>
          <a:p>
            <a:pPr lvl="0"/>
            <a:r>
              <a:rPr lang="de-DE" err="1"/>
              <a:t>Bulletpoint</a:t>
            </a:r>
            <a:endParaRPr lang="de-DE"/>
          </a:p>
          <a:p>
            <a:pPr lvl="0"/>
            <a:r>
              <a:rPr lang="de-DE" err="1"/>
              <a:t>Bulletpoint</a:t>
            </a:r>
            <a:endParaRPr lang="de-DE"/>
          </a:p>
          <a:p>
            <a:pPr lvl="0"/>
            <a:r>
              <a:rPr lang="de-DE" err="1"/>
              <a:t>Bulletpoint</a:t>
            </a:r>
            <a:endParaRPr lang="en-GB"/>
          </a:p>
        </p:txBody>
      </p:sp>
      <p:sp>
        <p:nvSpPr>
          <p:cNvPr id="27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7587615" y="3420165"/>
            <a:ext cx="3890779" cy="50369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 baseline="0"/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Harmonisierung</a:t>
            </a:r>
          </a:p>
        </p:txBody>
      </p:sp>
      <p:sp>
        <p:nvSpPr>
          <p:cNvPr id="30" name="Textplatzhalter 29"/>
          <p:cNvSpPr>
            <a:spLocks noGrp="1"/>
          </p:cNvSpPr>
          <p:nvPr>
            <p:ph type="body" sz="quarter" idx="20" hasCustomPrompt="1"/>
          </p:nvPr>
        </p:nvSpPr>
        <p:spPr>
          <a:xfrm>
            <a:off x="709653" y="578664"/>
            <a:ext cx="8246007" cy="129913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aseline="0"/>
            </a:lvl1pPr>
          </a:lstStyle>
          <a:p>
            <a:pPr lvl="0"/>
            <a:r>
              <a:rPr lang="de-DE"/>
              <a:t>Ausgewählte Pflichten beim Einsatz von Auftragsarbeitern</a:t>
            </a:r>
          </a:p>
        </p:txBody>
      </p:sp>
    </p:spTree>
    <p:extLst>
      <p:ext uri="{BB962C8B-B14F-4D97-AF65-F5344CB8AC3E}">
        <p14:creationId xmlns:p14="http://schemas.microsoft.com/office/powerpoint/2010/main" val="14234811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35" userDrawn="1">
          <p15:clr>
            <a:srgbClr val="FBAE40"/>
          </p15:clr>
        </p15:guide>
        <p15:guide id="2" pos="438" userDrawn="1">
          <p15:clr>
            <a:srgbClr val="FBAE40"/>
          </p15:clr>
        </p15:guide>
        <p15:guide id="3" pos="4770" userDrawn="1">
          <p15:clr>
            <a:srgbClr val="FBAE40"/>
          </p15:clr>
        </p15:guide>
        <p15:guide id="4" orient="horz" pos="352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_Blanko mi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fik 12">
            <a:extLst>
              <a:ext uri="{FF2B5EF4-FFF2-40B4-BE49-F238E27FC236}">
                <a16:creationId xmlns:a16="http://schemas.microsoft.com/office/drawing/2014/main" id="{FE5380F4-9720-42E1-A681-B920C46B69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890" y="6766469"/>
            <a:ext cx="12221838" cy="122218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49A687B7-1827-4242-94BD-B4F6359B7D6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10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36561" y="414101"/>
            <a:ext cx="1484312" cy="261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2815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_Erläuterung mit Bild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3"/>
          <p:cNvSpPr>
            <a:spLocks noGrp="1"/>
          </p:cNvSpPr>
          <p:nvPr>
            <p:ph type="pic" sz="quarter" idx="21"/>
          </p:nvPr>
        </p:nvSpPr>
        <p:spPr>
          <a:xfrm>
            <a:off x="-12188" y="544"/>
            <a:ext cx="4043362" cy="67659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FE5380F4-9720-42E1-A681-B920C46B69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890" y="6766469"/>
            <a:ext cx="12221838" cy="122218"/>
          </a:xfrm>
          <a:prstGeom prst="rect">
            <a:avLst/>
          </a:prstGeom>
        </p:spPr>
      </p:pic>
      <p:sp>
        <p:nvSpPr>
          <p:cNvPr id="3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155694" y="932984"/>
            <a:ext cx="5939154" cy="68963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0" baseline="0"/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„Auswahlmöglichkeiten“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9" hasCustomPrompt="1"/>
          </p:nvPr>
        </p:nvSpPr>
        <p:spPr>
          <a:xfrm>
            <a:off x="4155694" y="2374396"/>
            <a:ext cx="5939154" cy="3215192"/>
          </a:xfrm>
          <a:prstGeom prst="rect">
            <a:avLst/>
          </a:prstGeom>
        </p:spPr>
        <p:txBody>
          <a:bodyPr/>
          <a:lstStyle>
            <a:lvl1pPr>
              <a:defRPr sz="2000" baseline="0"/>
            </a:lvl1pPr>
            <a:lvl2pPr marL="538163" indent="-274638">
              <a:buFont typeface="Symbol" panose="05050102010706020507" pitchFamily="18" charset="2"/>
              <a:buChar char="-"/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de-DE" err="1"/>
              <a:t>Bulletpoint</a:t>
            </a:r>
            <a:r>
              <a:rPr lang="de-DE"/>
              <a:t> erste Ebene</a:t>
            </a:r>
          </a:p>
          <a:p>
            <a:pPr lvl="1"/>
            <a:r>
              <a:rPr lang="de-DE" err="1"/>
              <a:t>Bulletpoint</a:t>
            </a:r>
            <a:r>
              <a:rPr lang="de-DE"/>
              <a:t> 2. Ebene</a:t>
            </a:r>
          </a:p>
        </p:txBody>
      </p:sp>
      <p:sp>
        <p:nvSpPr>
          <p:cNvPr id="9" name="Textplatzhalter 2"/>
          <p:cNvSpPr>
            <a:spLocks noGrp="1"/>
          </p:cNvSpPr>
          <p:nvPr>
            <p:ph type="body" sz="quarter" idx="20" hasCustomPrompt="1"/>
          </p:nvPr>
        </p:nvSpPr>
        <p:spPr>
          <a:xfrm>
            <a:off x="4155694" y="1916822"/>
            <a:ext cx="5939154" cy="44860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 baseline="0"/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Pflicht zur „sorgfältigen“ Auswahl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49A687B7-1827-4242-94BD-B4F6359B7D6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36561" y="414101"/>
            <a:ext cx="1484312" cy="261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5207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5">
          <p15:clr>
            <a:srgbClr val="FBAE40"/>
          </p15:clr>
        </p15:guide>
        <p15:guide id="2" pos="5133">
          <p15:clr>
            <a:srgbClr val="FBAE40"/>
          </p15:clr>
        </p15:guide>
        <p15:guide id="3" pos="415">
          <p15:clr>
            <a:srgbClr val="FBAE40"/>
          </p15:clr>
        </p15:guide>
        <p15:guide id="4" orient="horz" pos="4247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_Bild vollflächig_weiße Schrift/Logo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3"/>
          <p:cNvSpPr>
            <a:spLocks noGrp="1"/>
          </p:cNvSpPr>
          <p:nvPr>
            <p:ph type="pic" sz="quarter" idx="20"/>
          </p:nvPr>
        </p:nvSpPr>
        <p:spPr>
          <a:xfrm>
            <a:off x="0" y="0"/>
            <a:ext cx="12192000" cy="67659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FE5380F4-9720-42E1-A681-B920C46B69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890" y="6766469"/>
            <a:ext cx="12221838" cy="122218"/>
          </a:xfrm>
          <a:prstGeom prst="rect">
            <a:avLst/>
          </a:prstGeom>
        </p:spPr>
      </p:pic>
      <p:sp>
        <p:nvSpPr>
          <p:cNvPr id="3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95325" y="574393"/>
            <a:ext cx="5939154" cy="689631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3600" b="0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„Auswahlmöglichkeiten“</a:t>
            </a:r>
          </a:p>
        </p:txBody>
      </p:sp>
      <p:sp>
        <p:nvSpPr>
          <p:cNvPr id="18" name="Titel 1">
            <a:extLst>
              <a:ext uri="{FF2B5EF4-FFF2-40B4-BE49-F238E27FC236}">
                <a16:creationId xmlns:a16="http://schemas.microsoft.com/office/drawing/2014/main" id="{8B2D62F8-41C8-8C47-9A49-6342719B4B2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325" y="1921680"/>
            <a:ext cx="5939155" cy="428352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800" b="0">
                <a:solidFill>
                  <a:schemeClr val="bg1"/>
                </a:solidFill>
                <a:latin typeface="+mn-lt"/>
                <a:ea typeface="Cambria" panose="02040503050406030204" pitchFamily="18" charset="0"/>
              </a:defRPr>
            </a:lvl1pPr>
          </a:lstStyle>
          <a:p>
            <a:pPr defTabSz="720000">
              <a:tabLst>
                <a:tab pos="360000" algn="l"/>
              </a:tabLst>
            </a:pP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Pflicht zur „sorgfältigen Auswahl“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9" hasCustomPrompt="1"/>
          </p:nvPr>
        </p:nvSpPr>
        <p:spPr>
          <a:xfrm>
            <a:off x="695325" y="2374396"/>
            <a:ext cx="5939154" cy="3215192"/>
          </a:xfrm>
          <a:prstGeom prst="rect">
            <a:avLst/>
          </a:prstGeom>
        </p:spPr>
        <p:txBody>
          <a:bodyPr/>
          <a:lstStyle>
            <a:lvl1pPr>
              <a:defRPr sz="2000" baseline="0">
                <a:solidFill>
                  <a:schemeClr val="bg1"/>
                </a:solidFill>
                <a:latin typeface="+mn-lt"/>
              </a:defRPr>
            </a:lvl1pPr>
            <a:lvl2pPr marL="538163" indent="-274638">
              <a:buFont typeface="Symbol" panose="05050102010706020507" pitchFamily="18" charset="2"/>
              <a:buChar char="-"/>
              <a:defRPr sz="2000">
                <a:solidFill>
                  <a:schemeClr val="bg1"/>
                </a:solidFill>
                <a:latin typeface="+mn-lt"/>
              </a:defRPr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de-DE" err="1"/>
              <a:t>Bulletpoint</a:t>
            </a:r>
            <a:r>
              <a:rPr lang="de-DE"/>
              <a:t> erste Ebene</a:t>
            </a:r>
          </a:p>
          <a:p>
            <a:pPr lvl="1"/>
            <a:r>
              <a:rPr lang="de-DE" err="1"/>
              <a:t>Bulletpoint</a:t>
            </a:r>
            <a:r>
              <a:rPr lang="de-DE"/>
              <a:t> 2. Ebene</a:t>
            </a:r>
          </a:p>
        </p:txBody>
      </p:sp>
      <p:pic>
        <p:nvPicPr>
          <p:cNvPr id="10" name="Grafik 4">
            <a:extLst>
              <a:ext uri="{FF2B5EF4-FFF2-40B4-BE49-F238E27FC236}">
                <a16:creationId xmlns:a16="http://schemas.microsoft.com/office/drawing/2014/main" id="{CA7AD4FF-F8A2-0C4C-850C-963FECBC413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51801" y="414101"/>
            <a:ext cx="1484312" cy="261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7165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pos="5133">
          <p15:clr>
            <a:srgbClr val="FBAE40"/>
          </p15:clr>
        </p15:guide>
        <p15:guide id="3" pos="415">
          <p15:clr>
            <a:srgbClr val="FBAE40"/>
          </p15:clr>
        </p15:guide>
        <p15:guide id="4" orient="horz" pos="352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_Gegenüberstellung dreifa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fik 12">
            <a:extLst>
              <a:ext uri="{FF2B5EF4-FFF2-40B4-BE49-F238E27FC236}">
                <a16:creationId xmlns:a16="http://schemas.microsoft.com/office/drawing/2014/main" id="{FE5380F4-9720-42E1-A681-B920C46B69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890" y="6766469"/>
            <a:ext cx="12221838" cy="122218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49A687B7-1827-4242-94BD-B4F6359B7D6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36561" y="414101"/>
            <a:ext cx="1484312" cy="261610"/>
          </a:xfrm>
          <a:prstGeom prst="rect">
            <a:avLst/>
          </a:prstGeom>
        </p:spPr>
      </p:pic>
      <p:sp>
        <p:nvSpPr>
          <p:cNvPr id="3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95324" y="574393"/>
            <a:ext cx="8662035" cy="1208687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sz="3600">
                <a:latin typeface="Cambria" panose="02040503050406030204" pitchFamily="18" charset="0"/>
                <a:ea typeface="Cambria" panose="02040503050406030204" pitchFamily="18" charset="0"/>
              </a:rPr>
              <a:t>Joint </a:t>
            </a:r>
            <a:r>
              <a:rPr lang="de-DE" sz="3600" err="1">
                <a:latin typeface="Cambria" panose="02040503050406030204" pitchFamily="18" charset="0"/>
                <a:ea typeface="Cambria" panose="02040503050406030204" pitchFamily="18" charset="0"/>
              </a:rPr>
              <a:t>Controllership</a:t>
            </a:r>
            <a:r>
              <a:rPr lang="de-DE" sz="360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br>
              <a:rPr lang="de-DE" sz="360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de-DE" sz="3600">
                <a:latin typeface="Cambria" panose="02040503050406030204" pitchFamily="18" charset="0"/>
                <a:ea typeface="Cambria" panose="02040503050406030204" pitchFamily="18" charset="0"/>
              </a:rPr>
              <a:t>Kriterien der Rechtsprechung</a:t>
            </a:r>
          </a:p>
          <a:p>
            <a:pPr lvl="0"/>
            <a:endParaRPr lang="de-DE"/>
          </a:p>
        </p:txBody>
      </p:sp>
      <p:sp>
        <p:nvSpPr>
          <p:cNvPr id="10" name="Textplatzhalter 23"/>
          <p:cNvSpPr>
            <a:spLocks noGrp="1"/>
          </p:cNvSpPr>
          <p:nvPr>
            <p:ph type="body" sz="quarter" idx="11" hasCustomPrompt="1"/>
          </p:nvPr>
        </p:nvSpPr>
        <p:spPr>
          <a:xfrm>
            <a:off x="693538" y="2748170"/>
            <a:ext cx="3384550" cy="2934018"/>
          </a:xfrm>
          <a:prstGeom prst="rect">
            <a:avLst/>
          </a:prstGeom>
        </p:spPr>
        <p:txBody>
          <a:bodyPr/>
          <a:lstStyle>
            <a:lvl1pPr marL="173038" indent="-173038">
              <a:spcBef>
                <a:spcPts val="0"/>
              </a:spcBef>
              <a:defRPr sz="1400">
                <a:latin typeface="Cambria" panose="02040503050406030204" pitchFamily="18" charset="0"/>
              </a:defRPr>
            </a:lvl1pPr>
            <a:lvl2pPr>
              <a:defRPr sz="2000">
                <a:latin typeface="Cambria" panose="02040503050406030204" pitchFamily="18" charset="0"/>
              </a:defRPr>
            </a:lvl2pPr>
            <a:lvl3pPr>
              <a:defRPr sz="2000">
                <a:latin typeface="Cambria" panose="02040503050406030204" pitchFamily="18" charset="0"/>
              </a:defRPr>
            </a:lvl3pPr>
            <a:lvl4pPr>
              <a:defRPr sz="2000">
                <a:latin typeface="Cambria" panose="02040503050406030204" pitchFamily="18" charset="0"/>
              </a:defRPr>
            </a:lvl4pPr>
            <a:lvl5pPr>
              <a:defRPr sz="2000">
                <a:latin typeface="Cambria" panose="02040503050406030204" pitchFamily="18" charset="0"/>
              </a:defRPr>
            </a:lvl5pPr>
          </a:lstStyle>
          <a:p>
            <a:pPr lvl="0"/>
            <a:r>
              <a:rPr lang="de-DE" err="1"/>
              <a:t>Bulletpoint</a:t>
            </a:r>
            <a:endParaRPr lang="de-DE"/>
          </a:p>
          <a:p>
            <a:pPr lvl="0"/>
            <a:r>
              <a:rPr lang="de-DE" err="1"/>
              <a:t>Bulletpoint</a:t>
            </a:r>
            <a:endParaRPr lang="de-DE"/>
          </a:p>
          <a:p>
            <a:pPr lvl="0"/>
            <a:r>
              <a:rPr lang="de-DE" err="1"/>
              <a:t>Bulletpoint</a:t>
            </a:r>
            <a:endParaRPr lang="en-GB"/>
          </a:p>
        </p:txBody>
      </p:sp>
      <p:sp>
        <p:nvSpPr>
          <p:cNvPr id="12" name="Textplatzhalter 23"/>
          <p:cNvSpPr>
            <a:spLocks noGrp="1"/>
          </p:cNvSpPr>
          <p:nvPr>
            <p:ph type="body" sz="quarter" idx="12" hasCustomPrompt="1"/>
          </p:nvPr>
        </p:nvSpPr>
        <p:spPr>
          <a:xfrm>
            <a:off x="4376216" y="2748170"/>
            <a:ext cx="3384550" cy="2934018"/>
          </a:xfrm>
          <a:prstGeom prst="rect">
            <a:avLst/>
          </a:prstGeom>
        </p:spPr>
        <p:txBody>
          <a:bodyPr/>
          <a:lstStyle>
            <a:lvl1pPr marL="173038" indent="-173038">
              <a:spcBef>
                <a:spcPts val="0"/>
              </a:spcBef>
              <a:defRPr sz="1400">
                <a:latin typeface="Cambria" panose="02040503050406030204" pitchFamily="18" charset="0"/>
              </a:defRPr>
            </a:lvl1pPr>
            <a:lvl2pPr>
              <a:defRPr sz="2000">
                <a:latin typeface="Cambria" panose="02040503050406030204" pitchFamily="18" charset="0"/>
              </a:defRPr>
            </a:lvl2pPr>
            <a:lvl3pPr>
              <a:defRPr sz="2000">
                <a:latin typeface="Cambria" panose="02040503050406030204" pitchFamily="18" charset="0"/>
              </a:defRPr>
            </a:lvl3pPr>
            <a:lvl4pPr>
              <a:defRPr sz="2000">
                <a:latin typeface="Cambria" panose="02040503050406030204" pitchFamily="18" charset="0"/>
              </a:defRPr>
            </a:lvl4pPr>
            <a:lvl5pPr>
              <a:defRPr sz="2000">
                <a:latin typeface="Cambria" panose="02040503050406030204" pitchFamily="18" charset="0"/>
              </a:defRPr>
            </a:lvl5pPr>
          </a:lstStyle>
          <a:p>
            <a:pPr lvl="0"/>
            <a:r>
              <a:rPr lang="de-DE" err="1"/>
              <a:t>Bulletpoint</a:t>
            </a:r>
            <a:endParaRPr lang="de-DE"/>
          </a:p>
          <a:p>
            <a:pPr lvl="0"/>
            <a:r>
              <a:rPr lang="de-DE" err="1"/>
              <a:t>Bulletpoint</a:t>
            </a:r>
            <a:endParaRPr lang="de-DE"/>
          </a:p>
          <a:p>
            <a:pPr lvl="0"/>
            <a:r>
              <a:rPr lang="de-DE" err="1"/>
              <a:t>Bulletpoint</a:t>
            </a:r>
            <a:endParaRPr lang="en-GB"/>
          </a:p>
        </p:txBody>
      </p:sp>
      <p:sp>
        <p:nvSpPr>
          <p:cNvPr id="15" name="Textplatzhalter 23"/>
          <p:cNvSpPr>
            <a:spLocks noGrp="1"/>
          </p:cNvSpPr>
          <p:nvPr>
            <p:ph type="body" sz="quarter" idx="13" hasCustomPrompt="1"/>
          </p:nvPr>
        </p:nvSpPr>
        <p:spPr>
          <a:xfrm>
            <a:off x="8058894" y="2749401"/>
            <a:ext cx="3384550" cy="2934018"/>
          </a:xfrm>
          <a:prstGeom prst="rect">
            <a:avLst/>
          </a:prstGeom>
        </p:spPr>
        <p:txBody>
          <a:bodyPr/>
          <a:lstStyle>
            <a:lvl1pPr marL="173038" indent="-173038">
              <a:spcBef>
                <a:spcPts val="0"/>
              </a:spcBef>
              <a:defRPr sz="1400">
                <a:latin typeface="Cambria" panose="02040503050406030204" pitchFamily="18" charset="0"/>
              </a:defRPr>
            </a:lvl1pPr>
            <a:lvl2pPr>
              <a:defRPr sz="2000">
                <a:latin typeface="Cambria" panose="02040503050406030204" pitchFamily="18" charset="0"/>
              </a:defRPr>
            </a:lvl2pPr>
            <a:lvl3pPr>
              <a:defRPr sz="2000">
                <a:latin typeface="Cambria" panose="02040503050406030204" pitchFamily="18" charset="0"/>
              </a:defRPr>
            </a:lvl3pPr>
            <a:lvl4pPr>
              <a:defRPr sz="2000">
                <a:latin typeface="Cambria" panose="02040503050406030204" pitchFamily="18" charset="0"/>
              </a:defRPr>
            </a:lvl4pPr>
            <a:lvl5pPr>
              <a:defRPr sz="2000">
                <a:latin typeface="Cambria" panose="02040503050406030204" pitchFamily="18" charset="0"/>
              </a:defRPr>
            </a:lvl5pPr>
          </a:lstStyle>
          <a:p>
            <a:pPr lvl="0"/>
            <a:r>
              <a:rPr lang="de-DE" err="1"/>
              <a:t>Bulletpoint</a:t>
            </a:r>
            <a:endParaRPr lang="de-DE"/>
          </a:p>
          <a:p>
            <a:pPr lvl="0"/>
            <a:r>
              <a:rPr lang="de-DE" err="1"/>
              <a:t>Bulletpoint</a:t>
            </a:r>
            <a:endParaRPr lang="de-DE"/>
          </a:p>
          <a:p>
            <a:pPr lvl="0"/>
            <a:r>
              <a:rPr lang="de-DE" err="1"/>
              <a:t>Bulletpoint</a:t>
            </a:r>
            <a:endParaRPr lang="en-GB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376216" y="2276475"/>
            <a:ext cx="3384550" cy="28153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1">
                <a:latin typeface="+mj-lt"/>
              </a:defRPr>
            </a:lvl1pPr>
          </a:lstStyle>
          <a:p>
            <a:pPr lvl="0"/>
            <a:r>
              <a:rPr lang="de-DE"/>
              <a:t>Überschrift</a:t>
            </a:r>
          </a:p>
        </p:txBody>
      </p:sp>
      <p:sp>
        <p:nvSpPr>
          <p:cNvPr id="19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93538" y="2276475"/>
            <a:ext cx="3384550" cy="28153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1">
                <a:latin typeface="+mj-lt"/>
              </a:defRPr>
            </a:lvl1pPr>
          </a:lstStyle>
          <a:p>
            <a:pPr lvl="0"/>
            <a:r>
              <a:rPr lang="de-DE"/>
              <a:t>Überschrift</a:t>
            </a:r>
          </a:p>
        </p:txBody>
      </p:sp>
      <p:sp>
        <p:nvSpPr>
          <p:cNvPr id="20" name="Textplatzhalter 4"/>
          <p:cNvSpPr>
            <a:spLocks noGrp="1"/>
          </p:cNvSpPr>
          <p:nvPr>
            <p:ph type="body" sz="quarter" idx="16" hasCustomPrompt="1"/>
          </p:nvPr>
        </p:nvSpPr>
        <p:spPr>
          <a:xfrm>
            <a:off x="8058894" y="2276475"/>
            <a:ext cx="3384550" cy="28153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1">
                <a:latin typeface="+mj-lt"/>
              </a:defRPr>
            </a:lvl1pPr>
          </a:lstStyle>
          <a:p>
            <a:pPr lvl="0"/>
            <a:r>
              <a:rPr lang="de-DE"/>
              <a:t>Überschrift</a:t>
            </a:r>
          </a:p>
        </p:txBody>
      </p:sp>
    </p:spTree>
    <p:extLst>
      <p:ext uri="{BB962C8B-B14F-4D97-AF65-F5344CB8AC3E}">
        <p14:creationId xmlns:p14="http://schemas.microsoft.com/office/powerpoint/2010/main" val="39426376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 userDrawn="1">
          <p15:clr>
            <a:srgbClr val="FBAE40"/>
          </p15:clr>
        </p15:guide>
        <p15:guide id="2" pos="5042" userDrawn="1">
          <p15:clr>
            <a:srgbClr val="FBAE40"/>
          </p15:clr>
        </p15:guide>
        <p15:guide id="3" pos="438" userDrawn="1">
          <p15:clr>
            <a:srgbClr val="FBAE40"/>
          </p15:clr>
        </p15:guide>
        <p15:guide id="4" orient="horz" pos="352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 Kontaktbla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fik 12">
            <a:extLst>
              <a:ext uri="{FF2B5EF4-FFF2-40B4-BE49-F238E27FC236}">
                <a16:creationId xmlns:a16="http://schemas.microsoft.com/office/drawing/2014/main" id="{FE5380F4-9720-42E1-A681-B920C46B69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890" y="6766469"/>
            <a:ext cx="12221838" cy="122218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49A687B7-1827-4242-94BD-B4F6359B7D6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36561" y="414101"/>
            <a:ext cx="1484312" cy="261610"/>
          </a:xfrm>
          <a:prstGeom prst="rect">
            <a:avLst/>
          </a:prstGeom>
        </p:spPr>
      </p:pic>
      <p:sp>
        <p:nvSpPr>
          <p:cNvPr id="14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72175" y="574393"/>
            <a:ext cx="5939154" cy="68963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0" baseline="0"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Kontakt</a:t>
            </a:r>
          </a:p>
        </p:txBody>
      </p:sp>
      <p:sp>
        <p:nvSpPr>
          <p:cNvPr id="15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672175" y="2600325"/>
            <a:ext cx="4313093" cy="44628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 baseline="0"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Name </a:t>
            </a:r>
          </a:p>
          <a:p>
            <a:pPr lvl="0"/>
            <a:endParaRPr lang="de-DE"/>
          </a:p>
        </p:txBody>
      </p:sp>
      <p:sp>
        <p:nvSpPr>
          <p:cNvPr id="16" name="Textplatzhalter 2"/>
          <p:cNvSpPr>
            <a:spLocks noGrp="1"/>
          </p:cNvSpPr>
          <p:nvPr>
            <p:ph type="body" sz="quarter" idx="12" hasCustomPrompt="1"/>
          </p:nvPr>
        </p:nvSpPr>
        <p:spPr>
          <a:xfrm>
            <a:off x="672175" y="3078859"/>
            <a:ext cx="4313093" cy="100893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 baseline="0"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Position</a:t>
            </a:r>
          </a:p>
          <a:p>
            <a:pPr lvl="0"/>
            <a:r>
              <a:rPr lang="de-DE"/>
              <a:t>Position</a:t>
            </a:r>
          </a:p>
          <a:p>
            <a:pPr lvl="0"/>
            <a:r>
              <a:rPr lang="de-DE"/>
              <a:t>E-Mail-Adresse</a:t>
            </a:r>
          </a:p>
          <a:p>
            <a:pPr lvl="0"/>
            <a:endParaRPr lang="de-DE"/>
          </a:p>
        </p:txBody>
      </p:sp>
      <p:sp>
        <p:nvSpPr>
          <p:cNvPr id="17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5449713" y="2600325"/>
            <a:ext cx="4313093" cy="44628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 baseline="0"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Name </a:t>
            </a:r>
          </a:p>
          <a:p>
            <a:pPr lvl="0"/>
            <a:endParaRPr lang="de-DE"/>
          </a:p>
        </p:txBody>
      </p:sp>
      <p:sp>
        <p:nvSpPr>
          <p:cNvPr id="19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5449713" y="3078859"/>
            <a:ext cx="4313093" cy="100893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 baseline="0"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Position</a:t>
            </a:r>
          </a:p>
          <a:p>
            <a:pPr lvl="0"/>
            <a:r>
              <a:rPr lang="de-DE"/>
              <a:t>Position</a:t>
            </a:r>
          </a:p>
          <a:p>
            <a:pPr lvl="0"/>
            <a:r>
              <a:rPr lang="de-DE"/>
              <a:t>E-Mail-Adresse</a:t>
            </a:r>
          </a:p>
          <a:p>
            <a:pPr lvl="0"/>
            <a:endParaRPr lang="de-DE"/>
          </a:p>
        </p:txBody>
      </p:sp>
      <p:sp>
        <p:nvSpPr>
          <p:cNvPr id="20" name="Textplatzhalter 2"/>
          <p:cNvSpPr>
            <a:spLocks noGrp="1"/>
          </p:cNvSpPr>
          <p:nvPr>
            <p:ph type="body" sz="quarter" idx="15" hasCustomPrompt="1"/>
          </p:nvPr>
        </p:nvSpPr>
        <p:spPr>
          <a:xfrm>
            <a:off x="681963" y="4797425"/>
            <a:ext cx="4313093" cy="44628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 baseline="0"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website-Hinweis </a:t>
            </a:r>
          </a:p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78663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6" userDrawn="1">
          <p15:clr>
            <a:srgbClr val="FBAE40"/>
          </p15:clr>
        </p15:guide>
        <p15:guide id="2" pos="5133">
          <p15:clr>
            <a:srgbClr val="FBAE40"/>
          </p15:clr>
        </p15:guide>
        <p15:guide id="3" pos="415">
          <p15:clr>
            <a:srgbClr val="FBAE40"/>
          </p15:clr>
        </p15:guide>
        <p15:guide id="4" orient="horz" pos="352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 Blan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fik 12">
            <a:extLst>
              <a:ext uri="{FF2B5EF4-FFF2-40B4-BE49-F238E27FC236}">
                <a16:creationId xmlns:a16="http://schemas.microsoft.com/office/drawing/2014/main" id="{FE5380F4-9720-42E1-A681-B920C46B69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890" y="6766469"/>
            <a:ext cx="12221838" cy="122218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49A687B7-1827-4242-94BD-B4F6359B7D6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36561" y="414101"/>
            <a:ext cx="1484312" cy="261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83450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Unterüberschrift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294198"/>
            <a:ext cx="10116312" cy="784797"/>
          </a:xfrm>
        </p:spPr>
        <p:txBody>
          <a:bodyPr anchor="t"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 noChangeAspect="1"/>
          </p:cNvSpPr>
          <p:nvPr>
            <p:ph idx="1"/>
          </p:nvPr>
        </p:nvSpPr>
        <p:spPr>
          <a:xfrm>
            <a:off x="838200" y="1567992"/>
            <a:ext cx="10448365" cy="4788359"/>
          </a:xfrm>
        </p:spPr>
        <p:txBody>
          <a:bodyPr>
            <a:noAutofit/>
          </a:bodyPr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838200" y="1104442"/>
            <a:ext cx="10448365" cy="463550"/>
          </a:xfrm>
        </p:spPr>
        <p:txBody>
          <a:bodyPr>
            <a:noAutofit/>
          </a:bodyPr>
          <a:lstStyle>
            <a:lvl1pPr marL="0" indent="0">
              <a:buNone/>
              <a:defRPr sz="2800">
                <a:solidFill>
                  <a:schemeClr val="tx1"/>
                </a:solidFill>
              </a:defRPr>
            </a:lvl1pPr>
            <a:lvl2pPr>
              <a:defRPr sz="280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sz="280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280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sz="28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59740686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0% blan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320510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_Blanko mi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fik 12">
            <a:extLst>
              <a:ext uri="{FF2B5EF4-FFF2-40B4-BE49-F238E27FC236}">
                <a16:creationId xmlns:a16="http://schemas.microsoft.com/office/drawing/2014/main" id="{FE5380F4-9720-42E1-A681-B920C46B69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890" y="6766469"/>
            <a:ext cx="12221838" cy="122218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49A687B7-1827-4242-94BD-B4F6359B7D6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10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36561" y="414101"/>
            <a:ext cx="1484312" cy="261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28157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_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FE5380F4-9720-42E1-A681-B920C46B69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890" y="6766469"/>
            <a:ext cx="12221838" cy="122218"/>
          </a:xfrm>
          <a:prstGeom prst="rect">
            <a:avLst/>
          </a:prstGeom>
        </p:spPr>
      </p:pic>
      <p:sp>
        <p:nvSpPr>
          <p:cNvPr id="9" name="Rechteck 8">
            <a:extLst>
              <a:ext uri="{FF2B5EF4-FFF2-40B4-BE49-F238E27FC236}">
                <a16:creationId xmlns:a16="http://schemas.microsoft.com/office/drawing/2014/main" id="{2F72B887-CA86-9A4D-A191-236C6D45B113}"/>
              </a:ext>
            </a:extLst>
          </p:cNvPr>
          <p:cNvSpPr/>
          <p:nvPr userDrawn="1"/>
        </p:nvSpPr>
        <p:spPr>
          <a:xfrm>
            <a:off x="0" y="-36145"/>
            <a:ext cx="12221838" cy="6823155"/>
          </a:xfrm>
          <a:prstGeom prst="rect">
            <a:avLst/>
          </a:prstGeom>
          <a:solidFill>
            <a:srgbClr val="1258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0" name="Grafik 16">
            <a:extLst>
              <a:ext uri="{FF2B5EF4-FFF2-40B4-BE49-F238E27FC236}">
                <a16:creationId xmlns:a16="http://schemas.microsoft.com/office/drawing/2014/main" id="{5EBCC35B-A26A-8A45-9E74-66D9C50AE161}"/>
              </a:ext>
            </a:extLst>
          </p:cNvPr>
          <p:cNvGrpSpPr/>
          <p:nvPr userDrawn="1"/>
        </p:nvGrpSpPr>
        <p:grpSpPr>
          <a:xfrm>
            <a:off x="-3723861" y="-3606800"/>
            <a:ext cx="16068261" cy="16322675"/>
            <a:chOff x="13902" y="-21490"/>
            <a:chExt cx="2808832" cy="4167801"/>
          </a:xfrm>
          <a:solidFill>
            <a:srgbClr val="FBFFFB">
              <a:alpha val="5098"/>
            </a:srgbClr>
          </a:solidFill>
        </p:grpSpPr>
        <p:sp>
          <p:nvSpPr>
            <p:cNvPr id="21" name="Freihandform 20">
              <a:extLst>
                <a:ext uri="{FF2B5EF4-FFF2-40B4-BE49-F238E27FC236}">
                  <a16:creationId xmlns:a16="http://schemas.microsoft.com/office/drawing/2014/main" id="{4650232C-25F0-234E-8106-E7D06C2E8320}"/>
                </a:ext>
              </a:extLst>
            </p:cNvPr>
            <p:cNvSpPr/>
            <p:nvPr/>
          </p:nvSpPr>
          <p:spPr>
            <a:xfrm>
              <a:off x="13902" y="274391"/>
              <a:ext cx="2119180" cy="3871920"/>
            </a:xfrm>
            <a:custGeom>
              <a:avLst/>
              <a:gdLst>
                <a:gd name="connsiteX0" fmla="*/ 0 w 2119180"/>
                <a:gd name="connsiteY0" fmla="*/ 3657234 h 3871920"/>
                <a:gd name="connsiteX1" fmla="*/ 0 w 2119180"/>
                <a:gd name="connsiteY1" fmla="*/ 0 h 3871920"/>
                <a:gd name="connsiteX2" fmla="*/ 1093813 w 2119180"/>
                <a:gd name="connsiteY2" fmla="*/ 0 h 3871920"/>
                <a:gd name="connsiteX3" fmla="*/ 985977 w 2119180"/>
                <a:gd name="connsiteY3" fmla="*/ 136653 h 3871920"/>
                <a:gd name="connsiteX4" fmla="*/ 936663 w 2119180"/>
                <a:gd name="connsiteY4" fmla="*/ 1960665 h 3871920"/>
                <a:gd name="connsiteX5" fmla="*/ 1626163 w 2119180"/>
                <a:gd name="connsiteY5" fmla="*/ 2721462 h 3871920"/>
                <a:gd name="connsiteX6" fmla="*/ 2083355 w 2119180"/>
                <a:gd name="connsiteY6" fmla="*/ 3377394 h 3871920"/>
                <a:gd name="connsiteX7" fmla="*/ 1764895 w 2119180"/>
                <a:gd name="connsiteY7" fmla="*/ 3869045 h 3871920"/>
                <a:gd name="connsiteX8" fmla="*/ 1312160 w 2119180"/>
                <a:gd name="connsiteY8" fmla="*/ 3731205 h 3871920"/>
                <a:gd name="connsiteX9" fmla="*/ 1085792 w 2119180"/>
                <a:gd name="connsiteY9" fmla="*/ 3660204 h 3871920"/>
                <a:gd name="connsiteX10" fmla="*/ 0 w 2119180"/>
                <a:gd name="connsiteY10" fmla="*/ 3657234 h 3871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19180" h="3871920">
                  <a:moveTo>
                    <a:pt x="0" y="3657234"/>
                  </a:moveTo>
                  <a:cubicBezTo>
                    <a:pt x="0" y="2438057"/>
                    <a:pt x="0" y="1218880"/>
                    <a:pt x="0" y="0"/>
                  </a:cubicBezTo>
                  <a:cubicBezTo>
                    <a:pt x="354702" y="0"/>
                    <a:pt x="709404" y="0"/>
                    <a:pt x="1093813" y="0"/>
                  </a:cubicBezTo>
                  <a:cubicBezTo>
                    <a:pt x="1043905" y="63276"/>
                    <a:pt x="1015981" y="101004"/>
                    <a:pt x="985977" y="136653"/>
                  </a:cubicBezTo>
                  <a:cubicBezTo>
                    <a:pt x="504722" y="704651"/>
                    <a:pt x="476798" y="1369791"/>
                    <a:pt x="936663" y="1960665"/>
                  </a:cubicBezTo>
                  <a:cubicBezTo>
                    <a:pt x="1146098" y="2230108"/>
                    <a:pt x="1407519" y="2458554"/>
                    <a:pt x="1626163" y="2721462"/>
                  </a:cubicBezTo>
                  <a:cubicBezTo>
                    <a:pt x="1796385" y="2926144"/>
                    <a:pt x="1965715" y="3140925"/>
                    <a:pt x="2083355" y="3377394"/>
                  </a:cubicBezTo>
                  <a:cubicBezTo>
                    <a:pt x="2197727" y="3607029"/>
                    <a:pt x="2023941" y="3841418"/>
                    <a:pt x="1764895" y="3869045"/>
                  </a:cubicBezTo>
                  <a:cubicBezTo>
                    <a:pt x="1594377" y="3887167"/>
                    <a:pt x="1453269" y="3817058"/>
                    <a:pt x="1312160" y="3731205"/>
                  </a:cubicBezTo>
                  <a:cubicBezTo>
                    <a:pt x="1246210" y="3690803"/>
                    <a:pt x="1162139" y="3661689"/>
                    <a:pt x="1085792" y="3660204"/>
                  </a:cubicBezTo>
                  <a:cubicBezTo>
                    <a:pt x="723961" y="3652480"/>
                    <a:pt x="361832" y="3656937"/>
                    <a:pt x="0" y="3657234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22" name="Freihandform 21">
              <a:extLst>
                <a:ext uri="{FF2B5EF4-FFF2-40B4-BE49-F238E27FC236}">
                  <a16:creationId xmlns:a16="http://schemas.microsoft.com/office/drawing/2014/main" id="{5C9C664E-11E1-B34F-8D3B-7F47E74F9A4D}"/>
                </a:ext>
              </a:extLst>
            </p:cNvPr>
            <p:cNvSpPr/>
            <p:nvPr/>
          </p:nvSpPr>
          <p:spPr>
            <a:xfrm>
              <a:off x="884170" y="464516"/>
              <a:ext cx="1747897" cy="3252327"/>
            </a:xfrm>
            <a:custGeom>
              <a:avLst/>
              <a:gdLst>
                <a:gd name="connsiteX0" fmla="*/ 1458171 w 1747897"/>
                <a:gd name="connsiteY0" fmla="*/ 3252327 h 3252327"/>
                <a:gd name="connsiteX1" fmla="*/ 1535409 w 1747897"/>
                <a:gd name="connsiteY1" fmla="*/ 3178654 h 3252327"/>
                <a:gd name="connsiteX2" fmla="*/ 1640275 w 1747897"/>
                <a:gd name="connsiteY2" fmla="*/ 2065828 h 3252327"/>
                <a:gd name="connsiteX3" fmla="*/ 1063661 w 1747897"/>
                <a:gd name="connsiteY3" fmla="*/ 1296118 h 3252327"/>
                <a:gd name="connsiteX4" fmla="*/ 300784 w 1747897"/>
                <a:gd name="connsiteY4" fmla="*/ 0 h 3252327"/>
                <a:gd name="connsiteX5" fmla="*/ 9655 w 1747897"/>
                <a:gd name="connsiteY5" fmla="*/ 484819 h 3252327"/>
                <a:gd name="connsiteX6" fmla="*/ 233349 w 1747897"/>
                <a:gd name="connsiteY6" fmla="*/ 1361177 h 3252327"/>
                <a:gd name="connsiteX7" fmla="*/ 818578 w 1747897"/>
                <a:gd name="connsiteY7" fmla="*/ 2056322 h 3252327"/>
                <a:gd name="connsiteX8" fmla="*/ 1458171 w 1747897"/>
                <a:gd name="connsiteY8" fmla="*/ 3252327 h 3252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47897" h="3252327">
                  <a:moveTo>
                    <a:pt x="1458171" y="3252327"/>
                  </a:moveTo>
                  <a:cubicBezTo>
                    <a:pt x="1501543" y="3211034"/>
                    <a:pt x="1520555" y="3196478"/>
                    <a:pt x="1535409" y="3178654"/>
                  </a:cubicBezTo>
                  <a:cubicBezTo>
                    <a:pt x="1819409" y="2831676"/>
                    <a:pt x="1780492" y="2449049"/>
                    <a:pt x="1640275" y="2065828"/>
                  </a:cubicBezTo>
                  <a:cubicBezTo>
                    <a:pt x="1526199" y="1754795"/>
                    <a:pt x="1293296" y="1525753"/>
                    <a:pt x="1063661" y="1296118"/>
                  </a:cubicBezTo>
                  <a:cubicBezTo>
                    <a:pt x="703018" y="935178"/>
                    <a:pt x="294249" y="601865"/>
                    <a:pt x="300784" y="0"/>
                  </a:cubicBezTo>
                  <a:cubicBezTo>
                    <a:pt x="128186" y="139326"/>
                    <a:pt x="32530" y="288752"/>
                    <a:pt x="9655" y="484819"/>
                  </a:cubicBezTo>
                  <a:cubicBezTo>
                    <a:pt x="-28073" y="806546"/>
                    <a:pt x="44412" y="1105102"/>
                    <a:pt x="233349" y="1361177"/>
                  </a:cubicBezTo>
                  <a:cubicBezTo>
                    <a:pt x="412780" y="1604478"/>
                    <a:pt x="618055" y="1829063"/>
                    <a:pt x="818578" y="2056322"/>
                  </a:cubicBezTo>
                  <a:cubicBezTo>
                    <a:pt x="1118916" y="2396764"/>
                    <a:pt x="1458467" y="2713144"/>
                    <a:pt x="1458171" y="3252327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23" name="Freihandform 22">
              <a:extLst>
                <a:ext uri="{FF2B5EF4-FFF2-40B4-BE49-F238E27FC236}">
                  <a16:creationId xmlns:a16="http://schemas.microsoft.com/office/drawing/2014/main" id="{F2E3C613-5754-4840-B0D2-C0E38D58768A}"/>
                </a:ext>
              </a:extLst>
            </p:cNvPr>
            <p:cNvSpPr/>
            <p:nvPr/>
          </p:nvSpPr>
          <p:spPr>
            <a:xfrm>
              <a:off x="1401077" y="-21490"/>
              <a:ext cx="1421657" cy="2306751"/>
            </a:xfrm>
            <a:custGeom>
              <a:avLst/>
              <a:gdLst>
                <a:gd name="connsiteX0" fmla="*/ 465059 w 1421657"/>
                <a:gd name="connsiteY0" fmla="*/ 0 h 2306751"/>
                <a:gd name="connsiteX1" fmla="*/ 857489 w 1421657"/>
                <a:gd name="connsiteY1" fmla="*/ 277464 h 2306751"/>
                <a:gd name="connsiteX2" fmla="*/ 1234175 w 1421657"/>
                <a:gd name="connsiteY2" fmla="*/ 296476 h 2306751"/>
                <a:gd name="connsiteX3" fmla="*/ 1421626 w 1421657"/>
                <a:gd name="connsiteY3" fmla="*/ 477689 h 2306751"/>
                <a:gd name="connsiteX4" fmla="*/ 1418952 w 1421657"/>
                <a:gd name="connsiteY4" fmla="*/ 2306752 h 2306751"/>
                <a:gd name="connsiteX5" fmla="*/ 1109702 w 1421657"/>
                <a:gd name="connsiteY5" fmla="*/ 1843619 h 2306751"/>
                <a:gd name="connsiteX6" fmla="*/ 300779 w 1421657"/>
                <a:gd name="connsiteY6" fmla="*/ 1015683 h 2306751"/>
                <a:gd name="connsiteX7" fmla="*/ 80056 w 1421657"/>
                <a:gd name="connsiteY7" fmla="*/ 724852 h 2306751"/>
                <a:gd name="connsiteX8" fmla="*/ 259784 w 1421657"/>
                <a:gd name="connsiteY8" fmla="*/ 30003 h 2306751"/>
                <a:gd name="connsiteX9" fmla="*/ 465059 w 1421657"/>
                <a:gd name="connsiteY9" fmla="*/ 0 h 23067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21657" h="2306751">
                  <a:moveTo>
                    <a:pt x="465059" y="0"/>
                  </a:moveTo>
                  <a:cubicBezTo>
                    <a:pt x="595176" y="64761"/>
                    <a:pt x="719946" y="238250"/>
                    <a:pt x="857489" y="277464"/>
                  </a:cubicBezTo>
                  <a:cubicBezTo>
                    <a:pt x="975426" y="311329"/>
                    <a:pt x="1108811" y="303902"/>
                    <a:pt x="1234175" y="296476"/>
                  </a:cubicBezTo>
                  <a:cubicBezTo>
                    <a:pt x="1373203" y="288158"/>
                    <a:pt x="1423112" y="333312"/>
                    <a:pt x="1421626" y="477689"/>
                  </a:cubicBezTo>
                  <a:cubicBezTo>
                    <a:pt x="1415090" y="1080148"/>
                    <a:pt x="1418952" y="1682904"/>
                    <a:pt x="1418952" y="2306752"/>
                  </a:cubicBezTo>
                  <a:cubicBezTo>
                    <a:pt x="1309333" y="2139501"/>
                    <a:pt x="1228530" y="1974032"/>
                    <a:pt x="1109702" y="1843619"/>
                  </a:cubicBezTo>
                  <a:cubicBezTo>
                    <a:pt x="849765" y="1558728"/>
                    <a:pt x="567846" y="1294039"/>
                    <a:pt x="300779" y="1015683"/>
                  </a:cubicBezTo>
                  <a:cubicBezTo>
                    <a:pt x="217006" y="928345"/>
                    <a:pt x="140658" y="829420"/>
                    <a:pt x="80056" y="724852"/>
                  </a:cubicBezTo>
                  <a:cubicBezTo>
                    <a:pt x="-76797" y="454517"/>
                    <a:pt x="4006" y="196066"/>
                    <a:pt x="259784" y="30003"/>
                  </a:cubicBezTo>
                  <a:cubicBezTo>
                    <a:pt x="321872" y="0"/>
                    <a:pt x="386633" y="0"/>
                    <a:pt x="465059" y="0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24" name="Freihandform 23">
              <a:extLst>
                <a:ext uri="{FF2B5EF4-FFF2-40B4-BE49-F238E27FC236}">
                  <a16:creationId xmlns:a16="http://schemas.microsoft.com/office/drawing/2014/main" id="{F38FCBB6-2E51-4948-91E4-5C1B150E83C7}"/>
                </a:ext>
              </a:extLst>
            </p:cNvPr>
            <p:cNvSpPr/>
            <p:nvPr/>
          </p:nvSpPr>
          <p:spPr>
            <a:xfrm>
              <a:off x="884170" y="464516"/>
              <a:ext cx="1748017" cy="3252327"/>
            </a:xfrm>
            <a:custGeom>
              <a:avLst/>
              <a:gdLst>
                <a:gd name="connsiteX0" fmla="*/ 1458171 w 1748017"/>
                <a:gd name="connsiteY0" fmla="*/ 3252327 h 3252327"/>
                <a:gd name="connsiteX1" fmla="*/ 818578 w 1748017"/>
                <a:gd name="connsiteY1" fmla="*/ 2056322 h 3252327"/>
                <a:gd name="connsiteX2" fmla="*/ 233349 w 1748017"/>
                <a:gd name="connsiteY2" fmla="*/ 1361177 h 3252327"/>
                <a:gd name="connsiteX3" fmla="*/ 9655 w 1748017"/>
                <a:gd name="connsiteY3" fmla="*/ 484819 h 3252327"/>
                <a:gd name="connsiteX4" fmla="*/ 300784 w 1748017"/>
                <a:gd name="connsiteY4" fmla="*/ 0 h 3252327"/>
                <a:gd name="connsiteX5" fmla="*/ 1063661 w 1748017"/>
                <a:gd name="connsiteY5" fmla="*/ 1296118 h 3252327"/>
                <a:gd name="connsiteX6" fmla="*/ 1640275 w 1748017"/>
                <a:gd name="connsiteY6" fmla="*/ 2065828 h 3252327"/>
                <a:gd name="connsiteX7" fmla="*/ 1535409 w 1748017"/>
                <a:gd name="connsiteY7" fmla="*/ 3178654 h 3252327"/>
                <a:gd name="connsiteX8" fmla="*/ 1458171 w 1748017"/>
                <a:gd name="connsiteY8" fmla="*/ 3252327 h 3252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48017" h="3252327">
                  <a:moveTo>
                    <a:pt x="1458171" y="3252327"/>
                  </a:moveTo>
                  <a:cubicBezTo>
                    <a:pt x="1458467" y="2713144"/>
                    <a:pt x="1118619" y="2396764"/>
                    <a:pt x="818578" y="2056322"/>
                  </a:cubicBezTo>
                  <a:cubicBezTo>
                    <a:pt x="618353" y="1829063"/>
                    <a:pt x="412780" y="1604478"/>
                    <a:pt x="233349" y="1361177"/>
                  </a:cubicBezTo>
                  <a:cubicBezTo>
                    <a:pt x="44412" y="1105102"/>
                    <a:pt x="-28073" y="806546"/>
                    <a:pt x="9655" y="484819"/>
                  </a:cubicBezTo>
                  <a:cubicBezTo>
                    <a:pt x="32827" y="288752"/>
                    <a:pt x="128186" y="139326"/>
                    <a:pt x="300784" y="0"/>
                  </a:cubicBezTo>
                  <a:cubicBezTo>
                    <a:pt x="294249" y="601568"/>
                    <a:pt x="703018" y="935178"/>
                    <a:pt x="1063661" y="1296118"/>
                  </a:cubicBezTo>
                  <a:cubicBezTo>
                    <a:pt x="1293296" y="1525753"/>
                    <a:pt x="1526199" y="1754795"/>
                    <a:pt x="1640275" y="2065828"/>
                  </a:cubicBezTo>
                  <a:cubicBezTo>
                    <a:pt x="1780789" y="2449049"/>
                    <a:pt x="1819409" y="2831676"/>
                    <a:pt x="1535409" y="3178654"/>
                  </a:cubicBezTo>
                  <a:cubicBezTo>
                    <a:pt x="1520852" y="3196478"/>
                    <a:pt x="1501840" y="3211034"/>
                    <a:pt x="1458171" y="3252327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pic>
        <p:nvPicPr>
          <p:cNvPr id="17" name="Grafik 16">
            <a:extLst>
              <a:ext uri="{FF2B5EF4-FFF2-40B4-BE49-F238E27FC236}">
                <a16:creationId xmlns:a16="http://schemas.microsoft.com/office/drawing/2014/main" id="{80390A8D-2D9C-BC4D-BB8D-909AE807432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28630" y="414101"/>
            <a:ext cx="1484312" cy="261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394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_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afik 16">
            <a:extLst>
              <a:ext uri="{FF2B5EF4-FFF2-40B4-BE49-F238E27FC236}">
                <a16:creationId xmlns:a16="http://schemas.microsoft.com/office/drawing/2014/main" id="{CA1E5E8A-A416-AC45-91D8-6509D4FF364E}"/>
              </a:ext>
            </a:extLst>
          </p:cNvPr>
          <p:cNvGrpSpPr/>
          <p:nvPr userDrawn="1"/>
        </p:nvGrpSpPr>
        <p:grpSpPr>
          <a:xfrm>
            <a:off x="7256207" y="-726551"/>
            <a:ext cx="4935793" cy="7873488"/>
            <a:chOff x="13902" y="-21490"/>
            <a:chExt cx="2808832" cy="4167801"/>
          </a:xfrm>
          <a:solidFill>
            <a:schemeClr val="tx1">
              <a:lumMod val="65000"/>
              <a:lumOff val="35000"/>
              <a:alpha val="5000"/>
            </a:schemeClr>
          </a:solidFill>
        </p:grpSpPr>
        <p:sp>
          <p:nvSpPr>
            <p:cNvPr id="8" name="Freihandform 7">
              <a:extLst>
                <a:ext uri="{FF2B5EF4-FFF2-40B4-BE49-F238E27FC236}">
                  <a16:creationId xmlns:a16="http://schemas.microsoft.com/office/drawing/2014/main" id="{8773F6FB-333B-2E49-9E24-6DC41B54C338}"/>
                </a:ext>
              </a:extLst>
            </p:cNvPr>
            <p:cNvSpPr/>
            <p:nvPr/>
          </p:nvSpPr>
          <p:spPr>
            <a:xfrm>
              <a:off x="13902" y="274391"/>
              <a:ext cx="2119180" cy="3871920"/>
            </a:xfrm>
            <a:custGeom>
              <a:avLst/>
              <a:gdLst>
                <a:gd name="connsiteX0" fmla="*/ 0 w 2119180"/>
                <a:gd name="connsiteY0" fmla="*/ 3657234 h 3871920"/>
                <a:gd name="connsiteX1" fmla="*/ 0 w 2119180"/>
                <a:gd name="connsiteY1" fmla="*/ 0 h 3871920"/>
                <a:gd name="connsiteX2" fmla="*/ 1093813 w 2119180"/>
                <a:gd name="connsiteY2" fmla="*/ 0 h 3871920"/>
                <a:gd name="connsiteX3" fmla="*/ 985977 w 2119180"/>
                <a:gd name="connsiteY3" fmla="*/ 136653 h 3871920"/>
                <a:gd name="connsiteX4" fmla="*/ 936663 w 2119180"/>
                <a:gd name="connsiteY4" fmla="*/ 1960665 h 3871920"/>
                <a:gd name="connsiteX5" fmla="*/ 1626163 w 2119180"/>
                <a:gd name="connsiteY5" fmla="*/ 2721462 h 3871920"/>
                <a:gd name="connsiteX6" fmla="*/ 2083355 w 2119180"/>
                <a:gd name="connsiteY6" fmla="*/ 3377394 h 3871920"/>
                <a:gd name="connsiteX7" fmla="*/ 1764895 w 2119180"/>
                <a:gd name="connsiteY7" fmla="*/ 3869045 h 3871920"/>
                <a:gd name="connsiteX8" fmla="*/ 1312160 w 2119180"/>
                <a:gd name="connsiteY8" fmla="*/ 3731205 h 3871920"/>
                <a:gd name="connsiteX9" fmla="*/ 1085792 w 2119180"/>
                <a:gd name="connsiteY9" fmla="*/ 3660204 h 3871920"/>
                <a:gd name="connsiteX10" fmla="*/ 0 w 2119180"/>
                <a:gd name="connsiteY10" fmla="*/ 3657234 h 3871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19180" h="3871920">
                  <a:moveTo>
                    <a:pt x="0" y="3657234"/>
                  </a:moveTo>
                  <a:cubicBezTo>
                    <a:pt x="0" y="2438057"/>
                    <a:pt x="0" y="1218880"/>
                    <a:pt x="0" y="0"/>
                  </a:cubicBezTo>
                  <a:cubicBezTo>
                    <a:pt x="354702" y="0"/>
                    <a:pt x="709404" y="0"/>
                    <a:pt x="1093813" y="0"/>
                  </a:cubicBezTo>
                  <a:cubicBezTo>
                    <a:pt x="1043905" y="63276"/>
                    <a:pt x="1015981" y="101004"/>
                    <a:pt x="985977" y="136653"/>
                  </a:cubicBezTo>
                  <a:cubicBezTo>
                    <a:pt x="504722" y="704651"/>
                    <a:pt x="476798" y="1369791"/>
                    <a:pt x="936663" y="1960665"/>
                  </a:cubicBezTo>
                  <a:cubicBezTo>
                    <a:pt x="1146098" y="2230108"/>
                    <a:pt x="1407519" y="2458554"/>
                    <a:pt x="1626163" y="2721462"/>
                  </a:cubicBezTo>
                  <a:cubicBezTo>
                    <a:pt x="1796385" y="2926144"/>
                    <a:pt x="1965715" y="3140925"/>
                    <a:pt x="2083355" y="3377394"/>
                  </a:cubicBezTo>
                  <a:cubicBezTo>
                    <a:pt x="2197727" y="3607029"/>
                    <a:pt x="2023941" y="3841418"/>
                    <a:pt x="1764895" y="3869045"/>
                  </a:cubicBezTo>
                  <a:cubicBezTo>
                    <a:pt x="1594377" y="3887167"/>
                    <a:pt x="1453269" y="3817058"/>
                    <a:pt x="1312160" y="3731205"/>
                  </a:cubicBezTo>
                  <a:cubicBezTo>
                    <a:pt x="1246210" y="3690803"/>
                    <a:pt x="1162139" y="3661689"/>
                    <a:pt x="1085792" y="3660204"/>
                  </a:cubicBezTo>
                  <a:cubicBezTo>
                    <a:pt x="723961" y="3652480"/>
                    <a:pt x="361832" y="3656937"/>
                    <a:pt x="0" y="3657234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9" name="Freihandform 8">
              <a:extLst>
                <a:ext uri="{FF2B5EF4-FFF2-40B4-BE49-F238E27FC236}">
                  <a16:creationId xmlns:a16="http://schemas.microsoft.com/office/drawing/2014/main" id="{BE8C68BF-88E0-E849-8D89-A5A29140938B}"/>
                </a:ext>
              </a:extLst>
            </p:cNvPr>
            <p:cNvSpPr/>
            <p:nvPr/>
          </p:nvSpPr>
          <p:spPr>
            <a:xfrm>
              <a:off x="884170" y="464516"/>
              <a:ext cx="1747897" cy="3252327"/>
            </a:xfrm>
            <a:custGeom>
              <a:avLst/>
              <a:gdLst>
                <a:gd name="connsiteX0" fmla="*/ 1458171 w 1747897"/>
                <a:gd name="connsiteY0" fmla="*/ 3252327 h 3252327"/>
                <a:gd name="connsiteX1" fmla="*/ 1535409 w 1747897"/>
                <a:gd name="connsiteY1" fmla="*/ 3178654 h 3252327"/>
                <a:gd name="connsiteX2" fmla="*/ 1640275 w 1747897"/>
                <a:gd name="connsiteY2" fmla="*/ 2065828 h 3252327"/>
                <a:gd name="connsiteX3" fmla="*/ 1063661 w 1747897"/>
                <a:gd name="connsiteY3" fmla="*/ 1296118 h 3252327"/>
                <a:gd name="connsiteX4" fmla="*/ 300784 w 1747897"/>
                <a:gd name="connsiteY4" fmla="*/ 0 h 3252327"/>
                <a:gd name="connsiteX5" fmla="*/ 9655 w 1747897"/>
                <a:gd name="connsiteY5" fmla="*/ 484819 h 3252327"/>
                <a:gd name="connsiteX6" fmla="*/ 233349 w 1747897"/>
                <a:gd name="connsiteY6" fmla="*/ 1361177 h 3252327"/>
                <a:gd name="connsiteX7" fmla="*/ 818578 w 1747897"/>
                <a:gd name="connsiteY7" fmla="*/ 2056322 h 3252327"/>
                <a:gd name="connsiteX8" fmla="*/ 1458171 w 1747897"/>
                <a:gd name="connsiteY8" fmla="*/ 3252327 h 3252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47897" h="3252327">
                  <a:moveTo>
                    <a:pt x="1458171" y="3252327"/>
                  </a:moveTo>
                  <a:cubicBezTo>
                    <a:pt x="1501543" y="3211034"/>
                    <a:pt x="1520555" y="3196478"/>
                    <a:pt x="1535409" y="3178654"/>
                  </a:cubicBezTo>
                  <a:cubicBezTo>
                    <a:pt x="1819409" y="2831676"/>
                    <a:pt x="1780492" y="2449049"/>
                    <a:pt x="1640275" y="2065828"/>
                  </a:cubicBezTo>
                  <a:cubicBezTo>
                    <a:pt x="1526199" y="1754795"/>
                    <a:pt x="1293296" y="1525753"/>
                    <a:pt x="1063661" y="1296118"/>
                  </a:cubicBezTo>
                  <a:cubicBezTo>
                    <a:pt x="703018" y="935178"/>
                    <a:pt x="294249" y="601865"/>
                    <a:pt x="300784" y="0"/>
                  </a:cubicBezTo>
                  <a:cubicBezTo>
                    <a:pt x="128186" y="139326"/>
                    <a:pt x="32530" y="288752"/>
                    <a:pt x="9655" y="484819"/>
                  </a:cubicBezTo>
                  <a:cubicBezTo>
                    <a:pt x="-28073" y="806546"/>
                    <a:pt x="44412" y="1105102"/>
                    <a:pt x="233349" y="1361177"/>
                  </a:cubicBezTo>
                  <a:cubicBezTo>
                    <a:pt x="412780" y="1604478"/>
                    <a:pt x="618055" y="1829063"/>
                    <a:pt x="818578" y="2056322"/>
                  </a:cubicBezTo>
                  <a:cubicBezTo>
                    <a:pt x="1118916" y="2396764"/>
                    <a:pt x="1458467" y="2713144"/>
                    <a:pt x="1458171" y="3252327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0" name="Freihandform 9">
              <a:extLst>
                <a:ext uri="{FF2B5EF4-FFF2-40B4-BE49-F238E27FC236}">
                  <a16:creationId xmlns:a16="http://schemas.microsoft.com/office/drawing/2014/main" id="{97BC758E-D8A0-664B-AF2C-BA3EA5D01D5F}"/>
                </a:ext>
              </a:extLst>
            </p:cNvPr>
            <p:cNvSpPr/>
            <p:nvPr/>
          </p:nvSpPr>
          <p:spPr>
            <a:xfrm>
              <a:off x="1401077" y="-21490"/>
              <a:ext cx="1421657" cy="2306751"/>
            </a:xfrm>
            <a:custGeom>
              <a:avLst/>
              <a:gdLst>
                <a:gd name="connsiteX0" fmla="*/ 465059 w 1421657"/>
                <a:gd name="connsiteY0" fmla="*/ 0 h 2306751"/>
                <a:gd name="connsiteX1" fmla="*/ 857489 w 1421657"/>
                <a:gd name="connsiteY1" fmla="*/ 277464 h 2306751"/>
                <a:gd name="connsiteX2" fmla="*/ 1234175 w 1421657"/>
                <a:gd name="connsiteY2" fmla="*/ 296476 h 2306751"/>
                <a:gd name="connsiteX3" fmla="*/ 1421626 w 1421657"/>
                <a:gd name="connsiteY3" fmla="*/ 477689 h 2306751"/>
                <a:gd name="connsiteX4" fmla="*/ 1418952 w 1421657"/>
                <a:gd name="connsiteY4" fmla="*/ 2306752 h 2306751"/>
                <a:gd name="connsiteX5" fmla="*/ 1109702 w 1421657"/>
                <a:gd name="connsiteY5" fmla="*/ 1843619 h 2306751"/>
                <a:gd name="connsiteX6" fmla="*/ 300779 w 1421657"/>
                <a:gd name="connsiteY6" fmla="*/ 1015683 h 2306751"/>
                <a:gd name="connsiteX7" fmla="*/ 80056 w 1421657"/>
                <a:gd name="connsiteY7" fmla="*/ 724852 h 2306751"/>
                <a:gd name="connsiteX8" fmla="*/ 259784 w 1421657"/>
                <a:gd name="connsiteY8" fmla="*/ 30003 h 2306751"/>
                <a:gd name="connsiteX9" fmla="*/ 465059 w 1421657"/>
                <a:gd name="connsiteY9" fmla="*/ 0 h 23067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21657" h="2306751">
                  <a:moveTo>
                    <a:pt x="465059" y="0"/>
                  </a:moveTo>
                  <a:cubicBezTo>
                    <a:pt x="595176" y="64761"/>
                    <a:pt x="719946" y="238250"/>
                    <a:pt x="857489" y="277464"/>
                  </a:cubicBezTo>
                  <a:cubicBezTo>
                    <a:pt x="975426" y="311329"/>
                    <a:pt x="1108811" y="303902"/>
                    <a:pt x="1234175" y="296476"/>
                  </a:cubicBezTo>
                  <a:cubicBezTo>
                    <a:pt x="1373203" y="288158"/>
                    <a:pt x="1423112" y="333312"/>
                    <a:pt x="1421626" y="477689"/>
                  </a:cubicBezTo>
                  <a:cubicBezTo>
                    <a:pt x="1415090" y="1080148"/>
                    <a:pt x="1418952" y="1682904"/>
                    <a:pt x="1418952" y="2306752"/>
                  </a:cubicBezTo>
                  <a:cubicBezTo>
                    <a:pt x="1309333" y="2139501"/>
                    <a:pt x="1228530" y="1974032"/>
                    <a:pt x="1109702" y="1843619"/>
                  </a:cubicBezTo>
                  <a:cubicBezTo>
                    <a:pt x="849765" y="1558728"/>
                    <a:pt x="567846" y="1294039"/>
                    <a:pt x="300779" y="1015683"/>
                  </a:cubicBezTo>
                  <a:cubicBezTo>
                    <a:pt x="217006" y="928345"/>
                    <a:pt x="140658" y="829420"/>
                    <a:pt x="80056" y="724852"/>
                  </a:cubicBezTo>
                  <a:cubicBezTo>
                    <a:pt x="-76797" y="454517"/>
                    <a:pt x="4006" y="196066"/>
                    <a:pt x="259784" y="30003"/>
                  </a:cubicBezTo>
                  <a:cubicBezTo>
                    <a:pt x="321872" y="0"/>
                    <a:pt x="386633" y="0"/>
                    <a:pt x="465059" y="0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1" name="Freihandform 10">
              <a:extLst>
                <a:ext uri="{FF2B5EF4-FFF2-40B4-BE49-F238E27FC236}">
                  <a16:creationId xmlns:a16="http://schemas.microsoft.com/office/drawing/2014/main" id="{FBA9AE05-52B9-074A-9D1A-40C9CEE7E5EE}"/>
                </a:ext>
              </a:extLst>
            </p:cNvPr>
            <p:cNvSpPr/>
            <p:nvPr/>
          </p:nvSpPr>
          <p:spPr>
            <a:xfrm>
              <a:off x="884170" y="464516"/>
              <a:ext cx="1748017" cy="3252327"/>
            </a:xfrm>
            <a:custGeom>
              <a:avLst/>
              <a:gdLst>
                <a:gd name="connsiteX0" fmla="*/ 1458171 w 1748017"/>
                <a:gd name="connsiteY0" fmla="*/ 3252327 h 3252327"/>
                <a:gd name="connsiteX1" fmla="*/ 818578 w 1748017"/>
                <a:gd name="connsiteY1" fmla="*/ 2056322 h 3252327"/>
                <a:gd name="connsiteX2" fmla="*/ 233349 w 1748017"/>
                <a:gd name="connsiteY2" fmla="*/ 1361177 h 3252327"/>
                <a:gd name="connsiteX3" fmla="*/ 9655 w 1748017"/>
                <a:gd name="connsiteY3" fmla="*/ 484819 h 3252327"/>
                <a:gd name="connsiteX4" fmla="*/ 300784 w 1748017"/>
                <a:gd name="connsiteY4" fmla="*/ 0 h 3252327"/>
                <a:gd name="connsiteX5" fmla="*/ 1063661 w 1748017"/>
                <a:gd name="connsiteY5" fmla="*/ 1296118 h 3252327"/>
                <a:gd name="connsiteX6" fmla="*/ 1640275 w 1748017"/>
                <a:gd name="connsiteY6" fmla="*/ 2065828 h 3252327"/>
                <a:gd name="connsiteX7" fmla="*/ 1535409 w 1748017"/>
                <a:gd name="connsiteY7" fmla="*/ 3178654 h 3252327"/>
                <a:gd name="connsiteX8" fmla="*/ 1458171 w 1748017"/>
                <a:gd name="connsiteY8" fmla="*/ 3252327 h 3252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48017" h="3252327">
                  <a:moveTo>
                    <a:pt x="1458171" y="3252327"/>
                  </a:moveTo>
                  <a:cubicBezTo>
                    <a:pt x="1458467" y="2713144"/>
                    <a:pt x="1118619" y="2396764"/>
                    <a:pt x="818578" y="2056322"/>
                  </a:cubicBezTo>
                  <a:cubicBezTo>
                    <a:pt x="618353" y="1829063"/>
                    <a:pt x="412780" y="1604478"/>
                    <a:pt x="233349" y="1361177"/>
                  </a:cubicBezTo>
                  <a:cubicBezTo>
                    <a:pt x="44412" y="1105102"/>
                    <a:pt x="-28073" y="806546"/>
                    <a:pt x="9655" y="484819"/>
                  </a:cubicBezTo>
                  <a:cubicBezTo>
                    <a:pt x="32827" y="288752"/>
                    <a:pt x="128186" y="139326"/>
                    <a:pt x="300784" y="0"/>
                  </a:cubicBezTo>
                  <a:cubicBezTo>
                    <a:pt x="294249" y="601568"/>
                    <a:pt x="703018" y="935178"/>
                    <a:pt x="1063661" y="1296118"/>
                  </a:cubicBezTo>
                  <a:cubicBezTo>
                    <a:pt x="1293296" y="1525753"/>
                    <a:pt x="1526199" y="1754795"/>
                    <a:pt x="1640275" y="2065828"/>
                  </a:cubicBezTo>
                  <a:cubicBezTo>
                    <a:pt x="1780789" y="2449049"/>
                    <a:pt x="1819409" y="2831676"/>
                    <a:pt x="1535409" y="3178654"/>
                  </a:cubicBezTo>
                  <a:cubicBezTo>
                    <a:pt x="1520852" y="3196478"/>
                    <a:pt x="1501840" y="3211034"/>
                    <a:pt x="1458171" y="3252327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sp>
        <p:nvSpPr>
          <p:cNvPr id="12" name="Rechteck 11"/>
          <p:cNvSpPr/>
          <p:nvPr userDrawn="1"/>
        </p:nvSpPr>
        <p:spPr>
          <a:xfrm>
            <a:off x="0" y="0"/>
            <a:ext cx="7256207" cy="6761747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FE5380F4-9720-42E1-A681-B920C46B69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890" y="6766469"/>
            <a:ext cx="12221838" cy="122218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49A687B7-1827-4242-94BD-B4F6359B7D6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36561" y="414101"/>
            <a:ext cx="1484312" cy="261610"/>
          </a:xfrm>
          <a:prstGeom prst="rect">
            <a:avLst/>
          </a:prstGeom>
        </p:spPr>
      </p:pic>
      <p:sp>
        <p:nvSpPr>
          <p:cNvPr id="5" name="Textplatzhalt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1595438" y="3082473"/>
            <a:ext cx="8349696" cy="67603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5400" b="1" i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de-DE"/>
              <a:t>Unterzeile</a:t>
            </a:r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8B2D62F8-41C8-8C47-9A49-6342719B4B2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95438" y="2475038"/>
            <a:ext cx="8349696" cy="603832"/>
          </a:xfrm>
          <a:prstGeom prst="rect">
            <a:avLst/>
          </a:prstGeom>
        </p:spPr>
        <p:txBody>
          <a:bodyPr anchor="ctr"/>
          <a:lstStyle>
            <a:lvl1pPr>
              <a:defRPr sz="3600" b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de-DE"/>
              <a:t>Überschrift</a:t>
            </a:r>
          </a:p>
        </p:txBody>
      </p:sp>
    </p:spTree>
    <p:extLst>
      <p:ext uri="{BB962C8B-B14F-4D97-AF65-F5344CB8AC3E}">
        <p14:creationId xmlns:p14="http://schemas.microsoft.com/office/powerpoint/2010/main" val="16098813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593" userDrawn="1">
          <p15:clr>
            <a:srgbClr val="FBAE40"/>
          </p15:clr>
        </p15:guide>
        <p15:guide id="2" pos="1005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_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FE5380F4-9720-42E1-A681-B920C46B69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890" y="6766469"/>
            <a:ext cx="12221838" cy="122218"/>
          </a:xfrm>
          <a:prstGeom prst="rect">
            <a:avLst/>
          </a:prstGeom>
        </p:spPr>
      </p:pic>
      <p:sp>
        <p:nvSpPr>
          <p:cNvPr id="9" name="Rechteck 8">
            <a:extLst>
              <a:ext uri="{FF2B5EF4-FFF2-40B4-BE49-F238E27FC236}">
                <a16:creationId xmlns:a16="http://schemas.microsoft.com/office/drawing/2014/main" id="{2F72B887-CA86-9A4D-A191-236C6D45B113}"/>
              </a:ext>
            </a:extLst>
          </p:cNvPr>
          <p:cNvSpPr/>
          <p:nvPr userDrawn="1"/>
        </p:nvSpPr>
        <p:spPr>
          <a:xfrm>
            <a:off x="0" y="-36145"/>
            <a:ext cx="12221838" cy="6823155"/>
          </a:xfrm>
          <a:prstGeom prst="rect">
            <a:avLst/>
          </a:prstGeom>
          <a:solidFill>
            <a:srgbClr val="1258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0" name="Grafik 16">
            <a:extLst>
              <a:ext uri="{FF2B5EF4-FFF2-40B4-BE49-F238E27FC236}">
                <a16:creationId xmlns:a16="http://schemas.microsoft.com/office/drawing/2014/main" id="{5EBCC35B-A26A-8A45-9E74-66D9C50AE161}"/>
              </a:ext>
            </a:extLst>
          </p:cNvPr>
          <p:cNvGrpSpPr/>
          <p:nvPr userDrawn="1"/>
        </p:nvGrpSpPr>
        <p:grpSpPr>
          <a:xfrm>
            <a:off x="-3723861" y="-3606800"/>
            <a:ext cx="16068261" cy="16322675"/>
            <a:chOff x="13902" y="-21490"/>
            <a:chExt cx="2808832" cy="4167801"/>
          </a:xfrm>
          <a:solidFill>
            <a:srgbClr val="FBFFFB">
              <a:alpha val="5098"/>
            </a:srgbClr>
          </a:solidFill>
        </p:grpSpPr>
        <p:sp>
          <p:nvSpPr>
            <p:cNvPr id="21" name="Freihandform 20">
              <a:extLst>
                <a:ext uri="{FF2B5EF4-FFF2-40B4-BE49-F238E27FC236}">
                  <a16:creationId xmlns:a16="http://schemas.microsoft.com/office/drawing/2014/main" id="{4650232C-25F0-234E-8106-E7D06C2E8320}"/>
                </a:ext>
              </a:extLst>
            </p:cNvPr>
            <p:cNvSpPr/>
            <p:nvPr/>
          </p:nvSpPr>
          <p:spPr>
            <a:xfrm>
              <a:off x="13902" y="274391"/>
              <a:ext cx="2119180" cy="3871920"/>
            </a:xfrm>
            <a:custGeom>
              <a:avLst/>
              <a:gdLst>
                <a:gd name="connsiteX0" fmla="*/ 0 w 2119180"/>
                <a:gd name="connsiteY0" fmla="*/ 3657234 h 3871920"/>
                <a:gd name="connsiteX1" fmla="*/ 0 w 2119180"/>
                <a:gd name="connsiteY1" fmla="*/ 0 h 3871920"/>
                <a:gd name="connsiteX2" fmla="*/ 1093813 w 2119180"/>
                <a:gd name="connsiteY2" fmla="*/ 0 h 3871920"/>
                <a:gd name="connsiteX3" fmla="*/ 985977 w 2119180"/>
                <a:gd name="connsiteY3" fmla="*/ 136653 h 3871920"/>
                <a:gd name="connsiteX4" fmla="*/ 936663 w 2119180"/>
                <a:gd name="connsiteY4" fmla="*/ 1960665 h 3871920"/>
                <a:gd name="connsiteX5" fmla="*/ 1626163 w 2119180"/>
                <a:gd name="connsiteY5" fmla="*/ 2721462 h 3871920"/>
                <a:gd name="connsiteX6" fmla="*/ 2083355 w 2119180"/>
                <a:gd name="connsiteY6" fmla="*/ 3377394 h 3871920"/>
                <a:gd name="connsiteX7" fmla="*/ 1764895 w 2119180"/>
                <a:gd name="connsiteY7" fmla="*/ 3869045 h 3871920"/>
                <a:gd name="connsiteX8" fmla="*/ 1312160 w 2119180"/>
                <a:gd name="connsiteY8" fmla="*/ 3731205 h 3871920"/>
                <a:gd name="connsiteX9" fmla="*/ 1085792 w 2119180"/>
                <a:gd name="connsiteY9" fmla="*/ 3660204 h 3871920"/>
                <a:gd name="connsiteX10" fmla="*/ 0 w 2119180"/>
                <a:gd name="connsiteY10" fmla="*/ 3657234 h 3871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19180" h="3871920">
                  <a:moveTo>
                    <a:pt x="0" y="3657234"/>
                  </a:moveTo>
                  <a:cubicBezTo>
                    <a:pt x="0" y="2438057"/>
                    <a:pt x="0" y="1218880"/>
                    <a:pt x="0" y="0"/>
                  </a:cubicBezTo>
                  <a:cubicBezTo>
                    <a:pt x="354702" y="0"/>
                    <a:pt x="709404" y="0"/>
                    <a:pt x="1093813" y="0"/>
                  </a:cubicBezTo>
                  <a:cubicBezTo>
                    <a:pt x="1043905" y="63276"/>
                    <a:pt x="1015981" y="101004"/>
                    <a:pt x="985977" y="136653"/>
                  </a:cubicBezTo>
                  <a:cubicBezTo>
                    <a:pt x="504722" y="704651"/>
                    <a:pt x="476798" y="1369791"/>
                    <a:pt x="936663" y="1960665"/>
                  </a:cubicBezTo>
                  <a:cubicBezTo>
                    <a:pt x="1146098" y="2230108"/>
                    <a:pt x="1407519" y="2458554"/>
                    <a:pt x="1626163" y="2721462"/>
                  </a:cubicBezTo>
                  <a:cubicBezTo>
                    <a:pt x="1796385" y="2926144"/>
                    <a:pt x="1965715" y="3140925"/>
                    <a:pt x="2083355" y="3377394"/>
                  </a:cubicBezTo>
                  <a:cubicBezTo>
                    <a:pt x="2197727" y="3607029"/>
                    <a:pt x="2023941" y="3841418"/>
                    <a:pt x="1764895" y="3869045"/>
                  </a:cubicBezTo>
                  <a:cubicBezTo>
                    <a:pt x="1594377" y="3887167"/>
                    <a:pt x="1453269" y="3817058"/>
                    <a:pt x="1312160" y="3731205"/>
                  </a:cubicBezTo>
                  <a:cubicBezTo>
                    <a:pt x="1246210" y="3690803"/>
                    <a:pt x="1162139" y="3661689"/>
                    <a:pt x="1085792" y="3660204"/>
                  </a:cubicBezTo>
                  <a:cubicBezTo>
                    <a:pt x="723961" y="3652480"/>
                    <a:pt x="361832" y="3656937"/>
                    <a:pt x="0" y="3657234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22" name="Freihandform 21">
              <a:extLst>
                <a:ext uri="{FF2B5EF4-FFF2-40B4-BE49-F238E27FC236}">
                  <a16:creationId xmlns:a16="http://schemas.microsoft.com/office/drawing/2014/main" id="{5C9C664E-11E1-B34F-8D3B-7F47E74F9A4D}"/>
                </a:ext>
              </a:extLst>
            </p:cNvPr>
            <p:cNvSpPr/>
            <p:nvPr/>
          </p:nvSpPr>
          <p:spPr>
            <a:xfrm>
              <a:off x="884170" y="464516"/>
              <a:ext cx="1747897" cy="3252327"/>
            </a:xfrm>
            <a:custGeom>
              <a:avLst/>
              <a:gdLst>
                <a:gd name="connsiteX0" fmla="*/ 1458171 w 1747897"/>
                <a:gd name="connsiteY0" fmla="*/ 3252327 h 3252327"/>
                <a:gd name="connsiteX1" fmla="*/ 1535409 w 1747897"/>
                <a:gd name="connsiteY1" fmla="*/ 3178654 h 3252327"/>
                <a:gd name="connsiteX2" fmla="*/ 1640275 w 1747897"/>
                <a:gd name="connsiteY2" fmla="*/ 2065828 h 3252327"/>
                <a:gd name="connsiteX3" fmla="*/ 1063661 w 1747897"/>
                <a:gd name="connsiteY3" fmla="*/ 1296118 h 3252327"/>
                <a:gd name="connsiteX4" fmla="*/ 300784 w 1747897"/>
                <a:gd name="connsiteY4" fmla="*/ 0 h 3252327"/>
                <a:gd name="connsiteX5" fmla="*/ 9655 w 1747897"/>
                <a:gd name="connsiteY5" fmla="*/ 484819 h 3252327"/>
                <a:gd name="connsiteX6" fmla="*/ 233349 w 1747897"/>
                <a:gd name="connsiteY6" fmla="*/ 1361177 h 3252327"/>
                <a:gd name="connsiteX7" fmla="*/ 818578 w 1747897"/>
                <a:gd name="connsiteY7" fmla="*/ 2056322 h 3252327"/>
                <a:gd name="connsiteX8" fmla="*/ 1458171 w 1747897"/>
                <a:gd name="connsiteY8" fmla="*/ 3252327 h 3252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47897" h="3252327">
                  <a:moveTo>
                    <a:pt x="1458171" y="3252327"/>
                  </a:moveTo>
                  <a:cubicBezTo>
                    <a:pt x="1501543" y="3211034"/>
                    <a:pt x="1520555" y="3196478"/>
                    <a:pt x="1535409" y="3178654"/>
                  </a:cubicBezTo>
                  <a:cubicBezTo>
                    <a:pt x="1819409" y="2831676"/>
                    <a:pt x="1780492" y="2449049"/>
                    <a:pt x="1640275" y="2065828"/>
                  </a:cubicBezTo>
                  <a:cubicBezTo>
                    <a:pt x="1526199" y="1754795"/>
                    <a:pt x="1293296" y="1525753"/>
                    <a:pt x="1063661" y="1296118"/>
                  </a:cubicBezTo>
                  <a:cubicBezTo>
                    <a:pt x="703018" y="935178"/>
                    <a:pt x="294249" y="601865"/>
                    <a:pt x="300784" y="0"/>
                  </a:cubicBezTo>
                  <a:cubicBezTo>
                    <a:pt x="128186" y="139326"/>
                    <a:pt x="32530" y="288752"/>
                    <a:pt x="9655" y="484819"/>
                  </a:cubicBezTo>
                  <a:cubicBezTo>
                    <a:pt x="-28073" y="806546"/>
                    <a:pt x="44412" y="1105102"/>
                    <a:pt x="233349" y="1361177"/>
                  </a:cubicBezTo>
                  <a:cubicBezTo>
                    <a:pt x="412780" y="1604478"/>
                    <a:pt x="618055" y="1829063"/>
                    <a:pt x="818578" y="2056322"/>
                  </a:cubicBezTo>
                  <a:cubicBezTo>
                    <a:pt x="1118916" y="2396764"/>
                    <a:pt x="1458467" y="2713144"/>
                    <a:pt x="1458171" y="3252327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23" name="Freihandform 22">
              <a:extLst>
                <a:ext uri="{FF2B5EF4-FFF2-40B4-BE49-F238E27FC236}">
                  <a16:creationId xmlns:a16="http://schemas.microsoft.com/office/drawing/2014/main" id="{F2E3C613-5754-4840-B0D2-C0E38D58768A}"/>
                </a:ext>
              </a:extLst>
            </p:cNvPr>
            <p:cNvSpPr/>
            <p:nvPr/>
          </p:nvSpPr>
          <p:spPr>
            <a:xfrm>
              <a:off x="1401077" y="-21490"/>
              <a:ext cx="1421657" cy="2306751"/>
            </a:xfrm>
            <a:custGeom>
              <a:avLst/>
              <a:gdLst>
                <a:gd name="connsiteX0" fmla="*/ 465059 w 1421657"/>
                <a:gd name="connsiteY0" fmla="*/ 0 h 2306751"/>
                <a:gd name="connsiteX1" fmla="*/ 857489 w 1421657"/>
                <a:gd name="connsiteY1" fmla="*/ 277464 h 2306751"/>
                <a:gd name="connsiteX2" fmla="*/ 1234175 w 1421657"/>
                <a:gd name="connsiteY2" fmla="*/ 296476 h 2306751"/>
                <a:gd name="connsiteX3" fmla="*/ 1421626 w 1421657"/>
                <a:gd name="connsiteY3" fmla="*/ 477689 h 2306751"/>
                <a:gd name="connsiteX4" fmla="*/ 1418952 w 1421657"/>
                <a:gd name="connsiteY4" fmla="*/ 2306752 h 2306751"/>
                <a:gd name="connsiteX5" fmla="*/ 1109702 w 1421657"/>
                <a:gd name="connsiteY5" fmla="*/ 1843619 h 2306751"/>
                <a:gd name="connsiteX6" fmla="*/ 300779 w 1421657"/>
                <a:gd name="connsiteY6" fmla="*/ 1015683 h 2306751"/>
                <a:gd name="connsiteX7" fmla="*/ 80056 w 1421657"/>
                <a:gd name="connsiteY7" fmla="*/ 724852 h 2306751"/>
                <a:gd name="connsiteX8" fmla="*/ 259784 w 1421657"/>
                <a:gd name="connsiteY8" fmla="*/ 30003 h 2306751"/>
                <a:gd name="connsiteX9" fmla="*/ 465059 w 1421657"/>
                <a:gd name="connsiteY9" fmla="*/ 0 h 23067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21657" h="2306751">
                  <a:moveTo>
                    <a:pt x="465059" y="0"/>
                  </a:moveTo>
                  <a:cubicBezTo>
                    <a:pt x="595176" y="64761"/>
                    <a:pt x="719946" y="238250"/>
                    <a:pt x="857489" y="277464"/>
                  </a:cubicBezTo>
                  <a:cubicBezTo>
                    <a:pt x="975426" y="311329"/>
                    <a:pt x="1108811" y="303902"/>
                    <a:pt x="1234175" y="296476"/>
                  </a:cubicBezTo>
                  <a:cubicBezTo>
                    <a:pt x="1373203" y="288158"/>
                    <a:pt x="1423112" y="333312"/>
                    <a:pt x="1421626" y="477689"/>
                  </a:cubicBezTo>
                  <a:cubicBezTo>
                    <a:pt x="1415090" y="1080148"/>
                    <a:pt x="1418952" y="1682904"/>
                    <a:pt x="1418952" y="2306752"/>
                  </a:cubicBezTo>
                  <a:cubicBezTo>
                    <a:pt x="1309333" y="2139501"/>
                    <a:pt x="1228530" y="1974032"/>
                    <a:pt x="1109702" y="1843619"/>
                  </a:cubicBezTo>
                  <a:cubicBezTo>
                    <a:pt x="849765" y="1558728"/>
                    <a:pt x="567846" y="1294039"/>
                    <a:pt x="300779" y="1015683"/>
                  </a:cubicBezTo>
                  <a:cubicBezTo>
                    <a:pt x="217006" y="928345"/>
                    <a:pt x="140658" y="829420"/>
                    <a:pt x="80056" y="724852"/>
                  </a:cubicBezTo>
                  <a:cubicBezTo>
                    <a:pt x="-76797" y="454517"/>
                    <a:pt x="4006" y="196066"/>
                    <a:pt x="259784" y="30003"/>
                  </a:cubicBezTo>
                  <a:cubicBezTo>
                    <a:pt x="321872" y="0"/>
                    <a:pt x="386633" y="0"/>
                    <a:pt x="465059" y="0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24" name="Freihandform 23">
              <a:extLst>
                <a:ext uri="{FF2B5EF4-FFF2-40B4-BE49-F238E27FC236}">
                  <a16:creationId xmlns:a16="http://schemas.microsoft.com/office/drawing/2014/main" id="{F38FCBB6-2E51-4948-91E4-5C1B150E83C7}"/>
                </a:ext>
              </a:extLst>
            </p:cNvPr>
            <p:cNvSpPr/>
            <p:nvPr/>
          </p:nvSpPr>
          <p:spPr>
            <a:xfrm>
              <a:off x="884170" y="464516"/>
              <a:ext cx="1748017" cy="3252327"/>
            </a:xfrm>
            <a:custGeom>
              <a:avLst/>
              <a:gdLst>
                <a:gd name="connsiteX0" fmla="*/ 1458171 w 1748017"/>
                <a:gd name="connsiteY0" fmla="*/ 3252327 h 3252327"/>
                <a:gd name="connsiteX1" fmla="*/ 818578 w 1748017"/>
                <a:gd name="connsiteY1" fmla="*/ 2056322 h 3252327"/>
                <a:gd name="connsiteX2" fmla="*/ 233349 w 1748017"/>
                <a:gd name="connsiteY2" fmla="*/ 1361177 h 3252327"/>
                <a:gd name="connsiteX3" fmla="*/ 9655 w 1748017"/>
                <a:gd name="connsiteY3" fmla="*/ 484819 h 3252327"/>
                <a:gd name="connsiteX4" fmla="*/ 300784 w 1748017"/>
                <a:gd name="connsiteY4" fmla="*/ 0 h 3252327"/>
                <a:gd name="connsiteX5" fmla="*/ 1063661 w 1748017"/>
                <a:gd name="connsiteY5" fmla="*/ 1296118 h 3252327"/>
                <a:gd name="connsiteX6" fmla="*/ 1640275 w 1748017"/>
                <a:gd name="connsiteY6" fmla="*/ 2065828 h 3252327"/>
                <a:gd name="connsiteX7" fmla="*/ 1535409 w 1748017"/>
                <a:gd name="connsiteY7" fmla="*/ 3178654 h 3252327"/>
                <a:gd name="connsiteX8" fmla="*/ 1458171 w 1748017"/>
                <a:gd name="connsiteY8" fmla="*/ 3252327 h 3252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48017" h="3252327">
                  <a:moveTo>
                    <a:pt x="1458171" y="3252327"/>
                  </a:moveTo>
                  <a:cubicBezTo>
                    <a:pt x="1458467" y="2713144"/>
                    <a:pt x="1118619" y="2396764"/>
                    <a:pt x="818578" y="2056322"/>
                  </a:cubicBezTo>
                  <a:cubicBezTo>
                    <a:pt x="618353" y="1829063"/>
                    <a:pt x="412780" y="1604478"/>
                    <a:pt x="233349" y="1361177"/>
                  </a:cubicBezTo>
                  <a:cubicBezTo>
                    <a:pt x="44412" y="1105102"/>
                    <a:pt x="-28073" y="806546"/>
                    <a:pt x="9655" y="484819"/>
                  </a:cubicBezTo>
                  <a:cubicBezTo>
                    <a:pt x="32827" y="288752"/>
                    <a:pt x="128186" y="139326"/>
                    <a:pt x="300784" y="0"/>
                  </a:cubicBezTo>
                  <a:cubicBezTo>
                    <a:pt x="294249" y="601568"/>
                    <a:pt x="703018" y="935178"/>
                    <a:pt x="1063661" y="1296118"/>
                  </a:cubicBezTo>
                  <a:cubicBezTo>
                    <a:pt x="1293296" y="1525753"/>
                    <a:pt x="1526199" y="1754795"/>
                    <a:pt x="1640275" y="2065828"/>
                  </a:cubicBezTo>
                  <a:cubicBezTo>
                    <a:pt x="1780789" y="2449049"/>
                    <a:pt x="1819409" y="2831676"/>
                    <a:pt x="1535409" y="3178654"/>
                  </a:cubicBezTo>
                  <a:cubicBezTo>
                    <a:pt x="1520852" y="3196478"/>
                    <a:pt x="1501840" y="3211034"/>
                    <a:pt x="1458171" y="3252327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pic>
        <p:nvPicPr>
          <p:cNvPr id="17" name="Grafik 16">
            <a:extLst>
              <a:ext uri="{FF2B5EF4-FFF2-40B4-BE49-F238E27FC236}">
                <a16:creationId xmlns:a16="http://schemas.microsoft.com/office/drawing/2014/main" id="{80390A8D-2D9C-BC4D-BB8D-909AE807432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28630" y="414101"/>
            <a:ext cx="1484312" cy="261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394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_Vorstel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afik 16">
            <a:extLst>
              <a:ext uri="{FF2B5EF4-FFF2-40B4-BE49-F238E27FC236}">
                <a16:creationId xmlns:a16="http://schemas.microsoft.com/office/drawing/2014/main" id="{CA1E5E8A-A416-AC45-91D8-6509D4FF364E}"/>
              </a:ext>
            </a:extLst>
          </p:cNvPr>
          <p:cNvGrpSpPr/>
          <p:nvPr userDrawn="1"/>
        </p:nvGrpSpPr>
        <p:grpSpPr>
          <a:xfrm>
            <a:off x="7256207" y="-726551"/>
            <a:ext cx="4935793" cy="7873488"/>
            <a:chOff x="13902" y="-21490"/>
            <a:chExt cx="2808832" cy="4167801"/>
          </a:xfrm>
          <a:solidFill>
            <a:schemeClr val="tx1">
              <a:lumMod val="65000"/>
              <a:lumOff val="35000"/>
              <a:alpha val="5000"/>
            </a:schemeClr>
          </a:solidFill>
        </p:grpSpPr>
        <p:sp>
          <p:nvSpPr>
            <p:cNvPr id="10" name="Freihandform 9">
              <a:extLst>
                <a:ext uri="{FF2B5EF4-FFF2-40B4-BE49-F238E27FC236}">
                  <a16:creationId xmlns:a16="http://schemas.microsoft.com/office/drawing/2014/main" id="{8773F6FB-333B-2E49-9E24-6DC41B54C338}"/>
                </a:ext>
              </a:extLst>
            </p:cNvPr>
            <p:cNvSpPr/>
            <p:nvPr/>
          </p:nvSpPr>
          <p:spPr>
            <a:xfrm>
              <a:off x="13902" y="274391"/>
              <a:ext cx="2119180" cy="3871920"/>
            </a:xfrm>
            <a:custGeom>
              <a:avLst/>
              <a:gdLst>
                <a:gd name="connsiteX0" fmla="*/ 0 w 2119180"/>
                <a:gd name="connsiteY0" fmla="*/ 3657234 h 3871920"/>
                <a:gd name="connsiteX1" fmla="*/ 0 w 2119180"/>
                <a:gd name="connsiteY1" fmla="*/ 0 h 3871920"/>
                <a:gd name="connsiteX2" fmla="*/ 1093813 w 2119180"/>
                <a:gd name="connsiteY2" fmla="*/ 0 h 3871920"/>
                <a:gd name="connsiteX3" fmla="*/ 985977 w 2119180"/>
                <a:gd name="connsiteY3" fmla="*/ 136653 h 3871920"/>
                <a:gd name="connsiteX4" fmla="*/ 936663 w 2119180"/>
                <a:gd name="connsiteY4" fmla="*/ 1960665 h 3871920"/>
                <a:gd name="connsiteX5" fmla="*/ 1626163 w 2119180"/>
                <a:gd name="connsiteY5" fmla="*/ 2721462 h 3871920"/>
                <a:gd name="connsiteX6" fmla="*/ 2083355 w 2119180"/>
                <a:gd name="connsiteY6" fmla="*/ 3377394 h 3871920"/>
                <a:gd name="connsiteX7" fmla="*/ 1764895 w 2119180"/>
                <a:gd name="connsiteY7" fmla="*/ 3869045 h 3871920"/>
                <a:gd name="connsiteX8" fmla="*/ 1312160 w 2119180"/>
                <a:gd name="connsiteY8" fmla="*/ 3731205 h 3871920"/>
                <a:gd name="connsiteX9" fmla="*/ 1085792 w 2119180"/>
                <a:gd name="connsiteY9" fmla="*/ 3660204 h 3871920"/>
                <a:gd name="connsiteX10" fmla="*/ 0 w 2119180"/>
                <a:gd name="connsiteY10" fmla="*/ 3657234 h 3871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19180" h="3871920">
                  <a:moveTo>
                    <a:pt x="0" y="3657234"/>
                  </a:moveTo>
                  <a:cubicBezTo>
                    <a:pt x="0" y="2438057"/>
                    <a:pt x="0" y="1218880"/>
                    <a:pt x="0" y="0"/>
                  </a:cubicBezTo>
                  <a:cubicBezTo>
                    <a:pt x="354702" y="0"/>
                    <a:pt x="709404" y="0"/>
                    <a:pt x="1093813" y="0"/>
                  </a:cubicBezTo>
                  <a:cubicBezTo>
                    <a:pt x="1043905" y="63276"/>
                    <a:pt x="1015981" y="101004"/>
                    <a:pt x="985977" y="136653"/>
                  </a:cubicBezTo>
                  <a:cubicBezTo>
                    <a:pt x="504722" y="704651"/>
                    <a:pt x="476798" y="1369791"/>
                    <a:pt x="936663" y="1960665"/>
                  </a:cubicBezTo>
                  <a:cubicBezTo>
                    <a:pt x="1146098" y="2230108"/>
                    <a:pt x="1407519" y="2458554"/>
                    <a:pt x="1626163" y="2721462"/>
                  </a:cubicBezTo>
                  <a:cubicBezTo>
                    <a:pt x="1796385" y="2926144"/>
                    <a:pt x="1965715" y="3140925"/>
                    <a:pt x="2083355" y="3377394"/>
                  </a:cubicBezTo>
                  <a:cubicBezTo>
                    <a:pt x="2197727" y="3607029"/>
                    <a:pt x="2023941" y="3841418"/>
                    <a:pt x="1764895" y="3869045"/>
                  </a:cubicBezTo>
                  <a:cubicBezTo>
                    <a:pt x="1594377" y="3887167"/>
                    <a:pt x="1453269" y="3817058"/>
                    <a:pt x="1312160" y="3731205"/>
                  </a:cubicBezTo>
                  <a:cubicBezTo>
                    <a:pt x="1246210" y="3690803"/>
                    <a:pt x="1162139" y="3661689"/>
                    <a:pt x="1085792" y="3660204"/>
                  </a:cubicBezTo>
                  <a:cubicBezTo>
                    <a:pt x="723961" y="3652480"/>
                    <a:pt x="361832" y="3656937"/>
                    <a:pt x="0" y="3657234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1" name="Freihandform 10">
              <a:extLst>
                <a:ext uri="{FF2B5EF4-FFF2-40B4-BE49-F238E27FC236}">
                  <a16:creationId xmlns:a16="http://schemas.microsoft.com/office/drawing/2014/main" id="{BE8C68BF-88E0-E849-8D89-A5A29140938B}"/>
                </a:ext>
              </a:extLst>
            </p:cNvPr>
            <p:cNvSpPr/>
            <p:nvPr/>
          </p:nvSpPr>
          <p:spPr>
            <a:xfrm>
              <a:off x="884170" y="464516"/>
              <a:ext cx="1747897" cy="3252327"/>
            </a:xfrm>
            <a:custGeom>
              <a:avLst/>
              <a:gdLst>
                <a:gd name="connsiteX0" fmla="*/ 1458171 w 1747897"/>
                <a:gd name="connsiteY0" fmla="*/ 3252327 h 3252327"/>
                <a:gd name="connsiteX1" fmla="*/ 1535409 w 1747897"/>
                <a:gd name="connsiteY1" fmla="*/ 3178654 h 3252327"/>
                <a:gd name="connsiteX2" fmla="*/ 1640275 w 1747897"/>
                <a:gd name="connsiteY2" fmla="*/ 2065828 h 3252327"/>
                <a:gd name="connsiteX3" fmla="*/ 1063661 w 1747897"/>
                <a:gd name="connsiteY3" fmla="*/ 1296118 h 3252327"/>
                <a:gd name="connsiteX4" fmla="*/ 300784 w 1747897"/>
                <a:gd name="connsiteY4" fmla="*/ 0 h 3252327"/>
                <a:gd name="connsiteX5" fmla="*/ 9655 w 1747897"/>
                <a:gd name="connsiteY5" fmla="*/ 484819 h 3252327"/>
                <a:gd name="connsiteX6" fmla="*/ 233349 w 1747897"/>
                <a:gd name="connsiteY6" fmla="*/ 1361177 h 3252327"/>
                <a:gd name="connsiteX7" fmla="*/ 818578 w 1747897"/>
                <a:gd name="connsiteY7" fmla="*/ 2056322 h 3252327"/>
                <a:gd name="connsiteX8" fmla="*/ 1458171 w 1747897"/>
                <a:gd name="connsiteY8" fmla="*/ 3252327 h 3252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47897" h="3252327">
                  <a:moveTo>
                    <a:pt x="1458171" y="3252327"/>
                  </a:moveTo>
                  <a:cubicBezTo>
                    <a:pt x="1501543" y="3211034"/>
                    <a:pt x="1520555" y="3196478"/>
                    <a:pt x="1535409" y="3178654"/>
                  </a:cubicBezTo>
                  <a:cubicBezTo>
                    <a:pt x="1819409" y="2831676"/>
                    <a:pt x="1780492" y="2449049"/>
                    <a:pt x="1640275" y="2065828"/>
                  </a:cubicBezTo>
                  <a:cubicBezTo>
                    <a:pt x="1526199" y="1754795"/>
                    <a:pt x="1293296" y="1525753"/>
                    <a:pt x="1063661" y="1296118"/>
                  </a:cubicBezTo>
                  <a:cubicBezTo>
                    <a:pt x="703018" y="935178"/>
                    <a:pt x="294249" y="601865"/>
                    <a:pt x="300784" y="0"/>
                  </a:cubicBezTo>
                  <a:cubicBezTo>
                    <a:pt x="128186" y="139326"/>
                    <a:pt x="32530" y="288752"/>
                    <a:pt x="9655" y="484819"/>
                  </a:cubicBezTo>
                  <a:cubicBezTo>
                    <a:pt x="-28073" y="806546"/>
                    <a:pt x="44412" y="1105102"/>
                    <a:pt x="233349" y="1361177"/>
                  </a:cubicBezTo>
                  <a:cubicBezTo>
                    <a:pt x="412780" y="1604478"/>
                    <a:pt x="618055" y="1829063"/>
                    <a:pt x="818578" y="2056322"/>
                  </a:cubicBezTo>
                  <a:cubicBezTo>
                    <a:pt x="1118916" y="2396764"/>
                    <a:pt x="1458467" y="2713144"/>
                    <a:pt x="1458171" y="3252327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2" name="Freihandform 11">
              <a:extLst>
                <a:ext uri="{FF2B5EF4-FFF2-40B4-BE49-F238E27FC236}">
                  <a16:creationId xmlns:a16="http://schemas.microsoft.com/office/drawing/2014/main" id="{97BC758E-D8A0-664B-AF2C-BA3EA5D01D5F}"/>
                </a:ext>
              </a:extLst>
            </p:cNvPr>
            <p:cNvSpPr/>
            <p:nvPr/>
          </p:nvSpPr>
          <p:spPr>
            <a:xfrm>
              <a:off x="1401077" y="-21490"/>
              <a:ext cx="1421657" cy="2306751"/>
            </a:xfrm>
            <a:custGeom>
              <a:avLst/>
              <a:gdLst>
                <a:gd name="connsiteX0" fmla="*/ 465059 w 1421657"/>
                <a:gd name="connsiteY0" fmla="*/ 0 h 2306751"/>
                <a:gd name="connsiteX1" fmla="*/ 857489 w 1421657"/>
                <a:gd name="connsiteY1" fmla="*/ 277464 h 2306751"/>
                <a:gd name="connsiteX2" fmla="*/ 1234175 w 1421657"/>
                <a:gd name="connsiteY2" fmla="*/ 296476 h 2306751"/>
                <a:gd name="connsiteX3" fmla="*/ 1421626 w 1421657"/>
                <a:gd name="connsiteY3" fmla="*/ 477689 h 2306751"/>
                <a:gd name="connsiteX4" fmla="*/ 1418952 w 1421657"/>
                <a:gd name="connsiteY4" fmla="*/ 2306752 h 2306751"/>
                <a:gd name="connsiteX5" fmla="*/ 1109702 w 1421657"/>
                <a:gd name="connsiteY5" fmla="*/ 1843619 h 2306751"/>
                <a:gd name="connsiteX6" fmla="*/ 300779 w 1421657"/>
                <a:gd name="connsiteY6" fmla="*/ 1015683 h 2306751"/>
                <a:gd name="connsiteX7" fmla="*/ 80056 w 1421657"/>
                <a:gd name="connsiteY7" fmla="*/ 724852 h 2306751"/>
                <a:gd name="connsiteX8" fmla="*/ 259784 w 1421657"/>
                <a:gd name="connsiteY8" fmla="*/ 30003 h 2306751"/>
                <a:gd name="connsiteX9" fmla="*/ 465059 w 1421657"/>
                <a:gd name="connsiteY9" fmla="*/ 0 h 23067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21657" h="2306751">
                  <a:moveTo>
                    <a:pt x="465059" y="0"/>
                  </a:moveTo>
                  <a:cubicBezTo>
                    <a:pt x="595176" y="64761"/>
                    <a:pt x="719946" y="238250"/>
                    <a:pt x="857489" y="277464"/>
                  </a:cubicBezTo>
                  <a:cubicBezTo>
                    <a:pt x="975426" y="311329"/>
                    <a:pt x="1108811" y="303902"/>
                    <a:pt x="1234175" y="296476"/>
                  </a:cubicBezTo>
                  <a:cubicBezTo>
                    <a:pt x="1373203" y="288158"/>
                    <a:pt x="1423112" y="333312"/>
                    <a:pt x="1421626" y="477689"/>
                  </a:cubicBezTo>
                  <a:cubicBezTo>
                    <a:pt x="1415090" y="1080148"/>
                    <a:pt x="1418952" y="1682904"/>
                    <a:pt x="1418952" y="2306752"/>
                  </a:cubicBezTo>
                  <a:cubicBezTo>
                    <a:pt x="1309333" y="2139501"/>
                    <a:pt x="1228530" y="1974032"/>
                    <a:pt x="1109702" y="1843619"/>
                  </a:cubicBezTo>
                  <a:cubicBezTo>
                    <a:pt x="849765" y="1558728"/>
                    <a:pt x="567846" y="1294039"/>
                    <a:pt x="300779" y="1015683"/>
                  </a:cubicBezTo>
                  <a:cubicBezTo>
                    <a:pt x="217006" y="928345"/>
                    <a:pt x="140658" y="829420"/>
                    <a:pt x="80056" y="724852"/>
                  </a:cubicBezTo>
                  <a:cubicBezTo>
                    <a:pt x="-76797" y="454517"/>
                    <a:pt x="4006" y="196066"/>
                    <a:pt x="259784" y="30003"/>
                  </a:cubicBezTo>
                  <a:cubicBezTo>
                    <a:pt x="321872" y="0"/>
                    <a:pt x="386633" y="0"/>
                    <a:pt x="465059" y="0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4" name="Freihandform 13">
              <a:extLst>
                <a:ext uri="{FF2B5EF4-FFF2-40B4-BE49-F238E27FC236}">
                  <a16:creationId xmlns:a16="http://schemas.microsoft.com/office/drawing/2014/main" id="{FBA9AE05-52B9-074A-9D1A-40C9CEE7E5EE}"/>
                </a:ext>
              </a:extLst>
            </p:cNvPr>
            <p:cNvSpPr/>
            <p:nvPr/>
          </p:nvSpPr>
          <p:spPr>
            <a:xfrm>
              <a:off x="884170" y="464516"/>
              <a:ext cx="1748017" cy="3252327"/>
            </a:xfrm>
            <a:custGeom>
              <a:avLst/>
              <a:gdLst>
                <a:gd name="connsiteX0" fmla="*/ 1458171 w 1748017"/>
                <a:gd name="connsiteY0" fmla="*/ 3252327 h 3252327"/>
                <a:gd name="connsiteX1" fmla="*/ 818578 w 1748017"/>
                <a:gd name="connsiteY1" fmla="*/ 2056322 h 3252327"/>
                <a:gd name="connsiteX2" fmla="*/ 233349 w 1748017"/>
                <a:gd name="connsiteY2" fmla="*/ 1361177 h 3252327"/>
                <a:gd name="connsiteX3" fmla="*/ 9655 w 1748017"/>
                <a:gd name="connsiteY3" fmla="*/ 484819 h 3252327"/>
                <a:gd name="connsiteX4" fmla="*/ 300784 w 1748017"/>
                <a:gd name="connsiteY4" fmla="*/ 0 h 3252327"/>
                <a:gd name="connsiteX5" fmla="*/ 1063661 w 1748017"/>
                <a:gd name="connsiteY5" fmla="*/ 1296118 h 3252327"/>
                <a:gd name="connsiteX6" fmla="*/ 1640275 w 1748017"/>
                <a:gd name="connsiteY6" fmla="*/ 2065828 h 3252327"/>
                <a:gd name="connsiteX7" fmla="*/ 1535409 w 1748017"/>
                <a:gd name="connsiteY7" fmla="*/ 3178654 h 3252327"/>
                <a:gd name="connsiteX8" fmla="*/ 1458171 w 1748017"/>
                <a:gd name="connsiteY8" fmla="*/ 3252327 h 3252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48017" h="3252327">
                  <a:moveTo>
                    <a:pt x="1458171" y="3252327"/>
                  </a:moveTo>
                  <a:cubicBezTo>
                    <a:pt x="1458467" y="2713144"/>
                    <a:pt x="1118619" y="2396764"/>
                    <a:pt x="818578" y="2056322"/>
                  </a:cubicBezTo>
                  <a:cubicBezTo>
                    <a:pt x="618353" y="1829063"/>
                    <a:pt x="412780" y="1604478"/>
                    <a:pt x="233349" y="1361177"/>
                  </a:cubicBezTo>
                  <a:cubicBezTo>
                    <a:pt x="44412" y="1105102"/>
                    <a:pt x="-28073" y="806546"/>
                    <a:pt x="9655" y="484819"/>
                  </a:cubicBezTo>
                  <a:cubicBezTo>
                    <a:pt x="32827" y="288752"/>
                    <a:pt x="128186" y="139326"/>
                    <a:pt x="300784" y="0"/>
                  </a:cubicBezTo>
                  <a:cubicBezTo>
                    <a:pt x="294249" y="601568"/>
                    <a:pt x="703018" y="935178"/>
                    <a:pt x="1063661" y="1296118"/>
                  </a:cubicBezTo>
                  <a:cubicBezTo>
                    <a:pt x="1293296" y="1525753"/>
                    <a:pt x="1526199" y="1754795"/>
                    <a:pt x="1640275" y="2065828"/>
                  </a:cubicBezTo>
                  <a:cubicBezTo>
                    <a:pt x="1780789" y="2449049"/>
                    <a:pt x="1819409" y="2831676"/>
                    <a:pt x="1535409" y="3178654"/>
                  </a:cubicBezTo>
                  <a:cubicBezTo>
                    <a:pt x="1520852" y="3196478"/>
                    <a:pt x="1501840" y="3211034"/>
                    <a:pt x="1458171" y="3252327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sp>
        <p:nvSpPr>
          <p:cNvPr id="15" name="Rechteck 14"/>
          <p:cNvSpPr/>
          <p:nvPr userDrawn="1"/>
        </p:nvSpPr>
        <p:spPr>
          <a:xfrm>
            <a:off x="0" y="0"/>
            <a:ext cx="7256207" cy="6761747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FE5380F4-9720-42E1-A681-B920C46B69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890" y="6766469"/>
            <a:ext cx="12221838" cy="122218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49A687B7-1827-4242-94BD-B4F6359B7D6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36561" y="414101"/>
            <a:ext cx="1484312" cy="261610"/>
          </a:xfrm>
          <a:prstGeom prst="rect">
            <a:avLst/>
          </a:prstGeom>
        </p:spPr>
      </p:pic>
      <p:sp>
        <p:nvSpPr>
          <p:cNvPr id="3" name="Bildplatzhalter 2"/>
          <p:cNvSpPr>
            <a:spLocks noGrp="1"/>
          </p:cNvSpPr>
          <p:nvPr>
            <p:ph type="pic" sz="quarter" idx="10"/>
          </p:nvPr>
        </p:nvSpPr>
        <p:spPr>
          <a:xfrm>
            <a:off x="1774825" y="1268413"/>
            <a:ext cx="2851200" cy="275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>
                <a:latin typeface="Cambria" panose="02040503050406030204" pitchFamily="18" charset="0"/>
              </a:defRPr>
            </a:lvl1pPr>
          </a:lstStyle>
          <a:p>
            <a:endParaRPr lang="en-GB"/>
          </a:p>
        </p:txBody>
      </p:sp>
      <p:sp>
        <p:nvSpPr>
          <p:cNvPr id="17" name="Titel 1">
            <a:extLst>
              <a:ext uri="{FF2B5EF4-FFF2-40B4-BE49-F238E27FC236}">
                <a16:creationId xmlns:a16="http://schemas.microsoft.com/office/drawing/2014/main" id="{8B2D62F8-41C8-8C47-9A49-6342719B4B2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2563" y="1187591"/>
            <a:ext cx="4989512" cy="330784"/>
          </a:xfrm>
          <a:prstGeom prst="rect">
            <a:avLst/>
          </a:prstGeom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de-DE"/>
              <a:t>Überschrift</a:t>
            </a:r>
          </a:p>
        </p:txBody>
      </p:sp>
      <p:sp>
        <p:nvSpPr>
          <p:cNvPr id="24" name="Textplatzhalter 23"/>
          <p:cNvSpPr>
            <a:spLocks noGrp="1"/>
          </p:cNvSpPr>
          <p:nvPr>
            <p:ph type="body" sz="quarter" idx="11" hasCustomPrompt="1"/>
          </p:nvPr>
        </p:nvSpPr>
        <p:spPr>
          <a:xfrm>
            <a:off x="5385263" y="1825182"/>
            <a:ext cx="4976812" cy="975893"/>
          </a:xfrm>
          <a:prstGeom prst="rect">
            <a:avLst/>
          </a:prstGeom>
        </p:spPr>
        <p:txBody>
          <a:bodyPr/>
          <a:lstStyle>
            <a:lvl1pPr marL="284400" indent="-284400">
              <a:spcBef>
                <a:spcPts val="0"/>
              </a:spcBef>
              <a:defRPr sz="2000">
                <a:latin typeface="Cambria" panose="02040503050406030204" pitchFamily="18" charset="0"/>
              </a:defRPr>
            </a:lvl1pPr>
            <a:lvl2pPr>
              <a:defRPr sz="2000">
                <a:latin typeface="Cambria" panose="02040503050406030204" pitchFamily="18" charset="0"/>
              </a:defRPr>
            </a:lvl2pPr>
            <a:lvl3pPr>
              <a:defRPr sz="2000">
                <a:latin typeface="Cambria" panose="02040503050406030204" pitchFamily="18" charset="0"/>
              </a:defRPr>
            </a:lvl3pPr>
            <a:lvl4pPr>
              <a:defRPr sz="2000">
                <a:latin typeface="Cambria" panose="02040503050406030204" pitchFamily="18" charset="0"/>
              </a:defRPr>
            </a:lvl4pPr>
            <a:lvl5pPr>
              <a:defRPr sz="2000">
                <a:latin typeface="Cambria" panose="02040503050406030204" pitchFamily="18" charset="0"/>
              </a:defRPr>
            </a:lvl5pPr>
          </a:lstStyle>
          <a:p>
            <a:pPr lvl="0"/>
            <a:r>
              <a:rPr lang="de-DE" err="1"/>
              <a:t>Bulletpoint</a:t>
            </a:r>
            <a:endParaRPr lang="de-DE"/>
          </a:p>
          <a:p>
            <a:pPr lvl="0"/>
            <a:r>
              <a:rPr lang="de-DE" err="1"/>
              <a:t>Bulletpoint</a:t>
            </a:r>
            <a:endParaRPr lang="de-DE"/>
          </a:p>
          <a:p>
            <a:pPr lvl="0"/>
            <a:r>
              <a:rPr lang="de-DE" err="1"/>
              <a:t>Bulletpoint</a:t>
            </a:r>
            <a:endParaRPr lang="en-GB"/>
          </a:p>
        </p:txBody>
      </p:sp>
      <p:sp>
        <p:nvSpPr>
          <p:cNvPr id="25" name="Textplatzhalter 23"/>
          <p:cNvSpPr>
            <a:spLocks noGrp="1"/>
          </p:cNvSpPr>
          <p:nvPr>
            <p:ph type="body" sz="quarter" idx="12" hasCustomPrompt="1"/>
          </p:nvPr>
        </p:nvSpPr>
        <p:spPr>
          <a:xfrm>
            <a:off x="5385263" y="4154608"/>
            <a:ext cx="4976812" cy="975893"/>
          </a:xfrm>
          <a:prstGeom prst="rect">
            <a:avLst/>
          </a:prstGeom>
        </p:spPr>
        <p:txBody>
          <a:bodyPr/>
          <a:lstStyle>
            <a:lvl1pPr marL="284400" indent="-284400">
              <a:spcBef>
                <a:spcPts val="0"/>
              </a:spcBef>
              <a:defRPr sz="2000">
                <a:latin typeface="Cambria" panose="02040503050406030204" pitchFamily="18" charset="0"/>
              </a:defRPr>
            </a:lvl1pPr>
            <a:lvl2pPr>
              <a:defRPr sz="2000">
                <a:latin typeface="Cambria" panose="02040503050406030204" pitchFamily="18" charset="0"/>
              </a:defRPr>
            </a:lvl2pPr>
            <a:lvl3pPr>
              <a:defRPr sz="2000">
                <a:latin typeface="Cambria" panose="02040503050406030204" pitchFamily="18" charset="0"/>
              </a:defRPr>
            </a:lvl3pPr>
            <a:lvl4pPr>
              <a:defRPr sz="2000">
                <a:latin typeface="Cambria" panose="02040503050406030204" pitchFamily="18" charset="0"/>
              </a:defRPr>
            </a:lvl4pPr>
            <a:lvl5pPr>
              <a:defRPr sz="2000">
                <a:latin typeface="Cambria" panose="02040503050406030204" pitchFamily="18" charset="0"/>
              </a:defRPr>
            </a:lvl5pPr>
          </a:lstStyle>
          <a:p>
            <a:pPr lvl="0"/>
            <a:r>
              <a:rPr lang="de-DE" err="1"/>
              <a:t>Bulletpoint</a:t>
            </a:r>
            <a:endParaRPr lang="de-DE"/>
          </a:p>
          <a:p>
            <a:pPr lvl="0"/>
            <a:r>
              <a:rPr lang="de-DE" err="1"/>
              <a:t>Bulletpoint</a:t>
            </a:r>
            <a:endParaRPr lang="de-DE"/>
          </a:p>
          <a:p>
            <a:pPr lvl="0"/>
            <a:r>
              <a:rPr lang="de-DE" err="1"/>
              <a:t>Bulletpoint</a:t>
            </a:r>
            <a:endParaRPr lang="en-GB"/>
          </a:p>
        </p:txBody>
      </p:sp>
      <p:sp>
        <p:nvSpPr>
          <p:cNvPr id="28" name="Textplatzhalter 27"/>
          <p:cNvSpPr>
            <a:spLocks noGrp="1"/>
          </p:cNvSpPr>
          <p:nvPr>
            <p:ph type="body" sz="quarter" idx="13" hasCustomPrompt="1"/>
          </p:nvPr>
        </p:nvSpPr>
        <p:spPr>
          <a:xfrm>
            <a:off x="5385263" y="3486875"/>
            <a:ext cx="4976812" cy="330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>
                <a:latin typeface="Cambria" panose="02040503050406030204" pitchFamily="18" charset="0"/>
              </a:defRPr>
            </a:lvl1pPr>
            <a:lvl5pPr>
              <a:defRPr/>
            </a:lvl5pPr>
          </a:lstStyle>
          <a:p>
            <a:pPr lvl="0"/>
            <a:r>
              <a:rPr lang="de-DE"/>
              <a:t>Überschrift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4757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386" userDrawn="1">
          <p15:clr>
            <a:srgbClr val="FBAE40"/>
          </p15:clr>
        </p15:guide>
        <p15:guide id="3" pos="6834" userDrawn="1">
          <p15:clr>
            <a:srgbClr val="FBAE40"/>
          </p15:clr>
        </p15:guide>
        <p15:guide id="4" orient="horz" pos="799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 Vorstellung I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fik 12">
            <a:extLst>
              <a:ext uri="{FF2B5EF4-FFF2-40B4-BE49-F238E27FC236}">
                <a16:creationId xmlns:a16="http://schemas.microsoft.com/office/drawing/2014/main" id="{FE5380F4-9720-42E1-A681-B920C46B69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890" y="6766469"/>
            <a:ext cx="12221838" cy="122218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49A687B7-1827-4242-94BD-B4F6359B7D6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36561" y="414101"/>
            <a:ext cx="1484312" cy="261610"/>
          </a:xfrm>
          <a:prstGeom prst="rect">
            <a:avLst/>
          </a:prstGeom>
        </p:spPr>
      </p:pic>
      <p:sp>
        <p:nvSpPr>
          <p:cNvPr id="3" name="Bildplatzhalter 2"/>
          <p:cNvSpPr>
            <a:spLocks noGrp="1"/>
          </p:cNvSpPr>
          <p:nvPr>
            <p:ph type="pic" sz="quarter" idx="10"/>
          </p:nvPr>
        </p:nvSpPr>
        <p:spPr>
          <a:xfrm>
            <a:off x="-6350" y="0"/>
            <a:ext cx="7038975" cy="6756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>
                <a:latin typeface="Cambria" panose="02040503050406030204" pitchFamily="18" charset="0"/>
              </a:defRPr>
            </a:lvl1pPr>
          </a:lstStyle>
          <a:p>
            <a:endParaRPr lang="en-GB"/>
          </a:p>
        </p:txBody>
      </p:sp>
      <p:sp>
        <p:nvSpPr>
          <p:cNvPr id="17" name="Titel 1">
            <a:extLst>
              <a:ext uri="{FF2B5EF4-FFF2-40B4-BE49-F238E27FC236}">
                <a16:creationId xmlns:a16="http://schemas.microsoft.com/office/drawing/2014/main" id="{8B2D62F8-41C8-8C47-9A49-6342719B4B2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75388" y="1129716"/>
            <a:ext cx="4989512" cy="330784"/>
          </a:xfrm>
          <a:prstGeom prst="rect">
            <a:avLst/>
          </a:prstGeom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de-DE"/>
              <a:t>Überschrift</a:t>
            </a:r>
          </a:p>
        </p:txBody>
      </p:sp>
      <p:sp>
        <p:nvSpPr>
          <p:cNvPr id="24" name="Textplatzhalter 23"/>
          <p:cNvSpPr>
            <a:spLocks noGrp="1"/>
          </p:cNvSpPr>
          <p:nvPr>
            <p:ph type="body" sz="quarter" idx="11" hasCustomPrompt="1"/>
          </p:nvPr>
        </p:nvSpPr>
        <p:spPr>
          <a:xfrm>
            <a:off x="6288088" y="1767307"/>
            <a:ext cx="4976812" cy="975893"/>
          </a:xfrm>
          <a:prstGeom prst="rect">
            <a:avLst/>
          </a:prstGeom>
        </p:spPr>
        <p:txBody>
          <a:bodyPr/>
          <a:lstStyle>
            <a:lvl1pPr marL="284400" indent="-284400">
              <a:spcBef>
                <a:spcPts val="0"/>
              </a:spcBef>
              <a:defRPr sz="2000">
                <a:latin typeface="Cambria" panose="02040503050406030204" pitchFamily="18" charset="0"/>
              </a:defRPr>
            </a:lvl1pPr>
            <a:lvl2pPr>
              <a:defRPr sz="2000">
                <a:latin typeface="Cambria" panose="02040503050406030204" pitchFamily="18" charset="0"/>
              </a:defRPr>
            </a:lvl2pPr>
            <a:lvl3pPr>
              <a:defRPr sz="2000">
                <a:latin typeface="Cambria" panose="02040503050406030204" pitchFamily="18" charset="0"/>
              </a:defRPr>
            </a:lvl3pPr>
            <a:lvl4pPr>
              <a:defRPr sz="2000">
                <a:latin typeface="Cambria" panose="02040503050406030204" pitchFamily="18" charset="0"/>
              </a:defRPr>
            </a:lvl4pPr>
            <a:lvl5pPr>
              <a:defRPr sz="2000">
                <a:latin typeface="Cambria" panose="02040503050406030204" pitchFamily="18" charset="0"/>
              </a:defRPr>
            </a:lvl5pPr>
          </a:lstStyle>
          <a:p>
            <a:pPr lvl="0"/>
            <a:r>
              <a:rPr lang="de-DE" err="1"/>
              <a:t>Bulletpoint</a:t>
            </a:r>
            <a:endParaRPr lang="de-DE"/>
          </a:p>
          <a:p>
            <a:pPr lvl="0"/>
            <a:r>
              <a:rPr lang="de-DE" err="1"/>
              <a:t>Bulletpoint</a:t>
            </a:r>
            <a:endParaRPr lang="de-DE"/>
          </a:p>
          <a:p>
            <a:pPr lvl="0"/>
            <a:r>
              <a:rPr lang="de-DE" err="1"/>
              <a:t>Bulletpoint</a:t>
            </a:r>
            <a:endParaRPr lang="en-GB"/>
          </a:p>
        </p:txBody>
      </p:sp>
      <p:sp>
        <p:nvSpPr>
          <p:cNvPr id="25" name="Textplatzhalter 23"/>
          <p:cNvSpPr>
            <a:spLocks noGrp="1"/>
          </p:cNvSpPr>
          <p:nvPr>
            <p:ph type="body" sz="quarter" idx="12" hasCustomPrompt="1"/>
          </p:nvPr>
        </p:nvSpPr>
        <p:spPr>
          <a:xfrm>
            <a:off x="6288088" y="4096733"/>
            <a:ext cx="4976812" cy="975893"/>
          </a:xfrm>
          <a:prstGeom prst="rect">
            <a:avLst/>
          </a:prstGeom>
        </p:spPr>
        <p:txBody>
          <a:bodyPr/>
          <a:lstStyle>
            <a:lvl1pPr marL="284400" indent="-284400">
              <a:spcBef>
                <a:spcPts val="0"/>
              </a:spcBef>
              <a:defRPr sz="2000">
                <a:latin typeface="Cambria" panose="02040503050406030204" pitchFamily="18" charset="0"/>
              </a:defRPr>
            </a:lvl1pPr>
            <a:lvl2pPr>
              <a:defRPr sz="2000">
                <a:latin typeface="Cambria" panose="02040503050406030204" pitchFamily="18" charset="0"/>
              </a:defRPr>
            </a:lvl2pPr>
            <a:lvl3pPr>
              <a:defRPr sz="2000">
                <a:latin typeface="Cambria" panose="02040503050406030204" pitchFamily="18" charset="0"/>
              </a:defRPr>
            </a:lvl3pPr>
            <a:lvl4pPr>
              <a:defRPr sz="2000">
                <a:latin typeface="Cambria" panose="02040503050406030204" pitchFamily="18" charset="0"/>
              </a:defRPr>
            </a:lvl4pPr>
            <a:lvl5pPr>
              <a:defRPr sz="2000">
                <a:latin typeface="Cambria" panose="02040503050406030204" pitchFamily="18" charset="0"/>
              </a:defRPr>
            </a:lvl5pPr>
          </a:lstStyle>
          <a:p>
            <a:pPr lvl="0"/>
            <a:r>
              <a:rPr lang="de-DE" err="1"/>
              <a:t>Bulletpoint</a:t>
            </a:r>
            <a:endParaRPr lang="de-DE"/>
          </a:p>
          <a:p>
            <a:pPr lvl="0"/>
            <a:r>
              <a:rPr lang="de-DE" err="1"/>
              <a:t>Bulletpoint</a:t>
            </a:r>
            <a:endParaRPr lang="de-DE"/>
          </a:p>
          <a:p>
            <a:pPr lvl="0"/>
            <a:r>
              <a:rPr lang="de-DE" err="1"/>
              <a:t>Bulletpoint</a:t>
            </a:r>
            <a:endParaRPr lang="en-GB"/>
          </a:p>
        </p:txBody>
      </p:sp>
      <p:sp>
        <p:nvSpPr>
          <p:cNvPr id="28" name="Textplatzhalter 27"/>
          <p:cNvSpPr>
            <a:spLocks noGrp="1"/>
          </p:cNvSpPr>
          <p:nvPr>
            <p:ph type="body" sz="quarter" idx="13" hasCustomPrompt="1"/>
          </p:nvPr>
        </p:nvSpPr>
        <p:spPr>
          <a:xfrm>
            <a:off x="6288088" y="3429000"/>
            <a:ext cx="4976812" cy="330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>
                <a:latin typeface="Cambria" panose="02040503050406030204" pitchFamily="18" charset="0"/>
              </a:defRPr>
            </a:lvl1pPr>
            <a:lvl5pPr>
              <a:defRPr/>
            </a:lvl5pPr>
          </a:lstStyle>
          <a:p>
            <a:pPr lvl="0"/>
            <a:r>
              <a:rPr lang="de-DE"/>
              <a:t>Überschrift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65832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953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 Zitat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FE5380F4-9720-42E1-A681-B920C46B69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890" y="6766469"/>
            <a:ext cx="12221838" cy="122218"/>
          </a:xfrm>
          <a:prstGeom prst="rect">
            <a:avLst/>
          </a:prstGeom>
        </p:spPr>
      </p:pic>
      <p:sp>
        <p:nvSpPr>
          <p:cNvPr id="9" name="Rechteck 8">
            <a:extLst>
              <a:ext uri="{FF2B5EF4-FFF2-40B4-BE49-F238E27FC236}">
                <a16:creationId xmlns:a16="http://schemas.microsoft.com/office/drawing/2014/main" id="{2F72B887-CA86-9A4D-A191-236C6D45B113}"/>
              </a:ext>
            </a:extLst>
          </p:cNvPr>
          <p:cNvSpPr/>
          <p:nvPr userDrawn="1"/>
        </p:nvSpPr>
        <p:spPr>
          <a:xfrm>
            <a:off x="0" y="-36145"/>
            <a:ext cx="12221838" cy="6823155"/>
          </a:xfrm>
          <a:prstGeom prst="rect">
            <a:avLst/>
          </a:prstGeom>
          <a:solidFill>
            <a:srgbClr val="1258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0" name="Grafik 16">
            <a:extLst>
              <a:ext uri="{FF2B5EF4-FFF2-40B4-BE49-F238E27FC236}">
                <a16:creationId xmlns:a16="http://schemas.microsoft.com/office/drawing/2014/main" id="{5EBCC35B-A26A-8A45-9E74-66D9C50AE161}"/>
              </a:ext>
            </a:extLst>
          </p:cNvPr>
          <p:cNvGrpSpPr/>
          <p:nvPr userDrawn="1"/>
        </p:nvGrpSpPr>
        <p:grpSpPr>
          <a:xfrm>
            <a:off x="-3723861" y="-3606800"/>
            <a:ext cx="16068261" cy="16322675"/>
            <a:chOff x="13902" y="-21490"/>
            <a:chExt cx="2808832" cy="4167801"/>
          </a:xfrm>
          <a:solidFill>
            <a:srgbClr val="FBFFFB">
              <a:alpha val="5098"/>
            </a:srgbClr>
          </a:solidFill>
        </p:grpSpPr>
        <p:sp>
          <p:nvSpPr>
            <p:cNvPr id="21" name="Freihandform 20">
              <a:extLst>
                <a:ext uri="{FF2B5EF4-FFF2-40B4-BE49-F238E27FC236}">
                  <a16:creationId xmlns:a16="http://schemas.microsoft.com/office/drawing/2014/main" id="{4650232C-25F0-234E-8106-E7D06C2E8320}"/>
                </a:ext>
              </a:extLst>
            </p:cNvPr>
            <p:cNvSpPr/>
            <p:nvPr/>
          </p:nvSpPr>
          <p:spPr>
            <a:xfrm>
              <a:off x="13902" y="274391"/>
              <a:ext cx="2119180" cy="3871920"/>
            </a:xfrm>
            <a:custGeom>
              <a:avLst/>
              <a:gdLst>
                <a:gd name="connsiteX0" fmla="*/ 0 w 2119180"/>
                <a:gd name="connsiteY0" fmla="*/ 3657234 h 3871920"/>
                <a:gd name="connsiteX1" fmla="*/ 0 w 2119180"/>
                <a:gd name="connsiteY1" fmla="*/ 0 h 3871920"/>
                <a:gd name="connsiteX2" fmla="*/ 1093813 w 2119180"/>
                <a:gd name="connsiteY2" fmla="*/ 0 h 3871920"/>
                <a:gd name="connsiteX3" fmla="*/ 985977 w 2119180"/>
                <a:gd name="connsiteY3" fmla="*/ 136653 h 3871920"/>
                <a:gd name="connsiteX4" fmla="*/ 936663 w 2119180"/>
                <a:gd name="connsiteY4" fmla="*/ 1960665 h 3871920"/>
                <a:gd name="connsiteX5" fmla="*/ 1626163 w 2119180"/>
                <a:gd name="connsiteY5" fmla="*/ 2721462 h 3871920"/>
                <a:gd name="connsiteX6" fmla="*/ 2083355 w 2119180"/>
                <a:gd name="connsiteY6" fmla="*/ 3377394 h 3871920"/>
                <a:gd name="connsiteX7" fmla="*/ 1764895 w 2119180"/>
                <a:gd name="connsiteY7" fmla="*/ 3869045 h 3871920"/>
                <a:gd name="connsiteX8" fmla="*/ 1312160 w 2119180"/>
                <a:gd name="connsiteY8" fmla="*/ 3731205 h 3871920"/>
                <a:gd name="connsiteX9" fmla="*/ 1085792 w 2119180"/>
                <a:gd name="connsiteY9" fmla="*/ 3660204 h 3871920"/>
                <a:gd name="connsiteX10" fmla="*/ 0 w 2119180"/>
                <a:gd name="connsiteY10" fmla="*/ 3657234 h 3871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19180" h="3871920">
                  <a:moveTo>
                    <a:pt x="0" y="3657234"/>
                  </a:moveTo>
                  <a:cubicBezTo>
                    <a:pt x="0" y="2438057"/>
                    <a:pt x="0" y="1218880"/>
                    <a:pt x="0" y="0"/>
                  </a:cubicBezTo>
                  <a:cubicBezTo>
                    <a:pt x="354702" y="0"/>
                    <a:pt x="709404" y="0"/>
                    <a:pt x="1093813" y="0"/>
                  </a:cubicBezTo>
                  <a:cubicBezTo>
                    <a:pt x="1043905" y="63276"/>
                    <a:pt x="1015981" y="101004"/>
                    <a:pt x="985977" y="136653"/>
                  </a:cubicBezTo>
                  <a:cubicBezTo>
                    <a:pt x="504722" y="704651"/>
                    <a:pt x="476798" y="1369791"/>
                    <a:pt x="936663" y="1960665"/>
                  </a:cubicBezTo>
                  <a:cubicBezTo>
                    <a:pt x="1146098" y="2230108"/>
                    <a:pt x="1407519" y="2458554"/>
                    <a:pt x="1626163" y="2721462"/>
                  </a:cubicBezTo>
                  <a:cubicBezTo>
                    <a:pt x="1796385" y="2926144"/>
                    <a:pt x="1965715" y="3140925"/>
                    <a:pt x="2083355" y="3377394"/>
                  </a:cubicBezTo>
                  <a:cubicBezTo>
                    <a:pt x="2197727" y="3607029"/>
                    <a:pt x="2023941" y="3841418"/>
                    <a:pt x="1764895" y="3869045"/>
                  </a:cubicBezTo>
                  <a:cubicBezTo>
                    <a:pt x="1594377" y="3887167"/>
                    <a:pt x="1453269" y="3817058"/>
                    <a:pt x="1312160" y="3731205"/>
                  </a:cubicBezTo>
                  <a:cubicBezTo>
                    <a:pt x="1246210" y="3690803"/>
                    <a:pt x="1162139" y="3661689"/>
                    <a:pt x="1085792" y="3660204"/>
                  </a:cubicBezTo>
                  <a:cubicBezTo>
                    <a:pt x="723961" y="3652480"/>
                    <a:pt x="361832" y="3656937"/>
                    <a:pt x="0" y="3657234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22" name="Freihandform 21">
              <a:extLst>
                <a:ext uri="{FF2B5EF4-FFF2-40B4-BE49-F238E27FC236}">
                  <a16:creationId xmlns:a16="http://schemas.microsoft.com/office/drawing/2014/main" id="{5C9C664E-11E1-B34F-8D3B-7F47E74F9A4D}"/>
                </a:ext>
              </a:extLst>
            </p:cNvPr>
            <p:cNvSpPr/>
            <p:nvPr/>
          </p:nvSpPr>
          <p:spPr>
            <a:xfrm>
              <a:off x="884170" y="464516"/>
              <a:ext cx="1747897" cy="3252327"/>
            </a:xfrm>
            <a:custGeom>
              <a:avLst/>
              <a:gdLst>
                <a:gd name="connsiteX0" fmla="*/ 1458171 w 1747897"/>
                <a:gd name="connsiteY0" fmla="*/ 3252327 h 3252327"/>
                <a:gd name="connsiteX1" fmla="*/ 1535409 w 1747897"/>
                <a:gd name="connsiteY1" fmla="*/ 3178654 h 3252327"/>
                <a:gd name="connsiteX2" fmla="*/ 1640275 w 1747897"/>
                <a:gd name="connsiteY2" fmla="*/ 2065828 h 3252327"/>
                <a:gd name="connsiteX3" fmla="*/ 1063661 w 1747897"/>
                <a:gd name="connsiteY3" fmla="*/ 1296118 h 3252327"/>
                <a:gd name="connsiteX4" fmla="*/ 300784 w 1747897"/>
                <a:gd name="connsiteY4" fmla="*/ 0 h 3252327"/>
                <a:gd name="connsiteX5" fmla="*/ 9655 w 1747897"/>
                <a:gd name="connsiteY5" fmla="*/ 484819 h 3252327"/>
                <a:gd name="connsiteX6" fmla="*/ 233349 w 1747897"/>
                <a:gd name="connsiteY6" fmla="*/ 1361177 h 3252327"/>
                <a:gd name="connsiteX7" fmla="*/ 818578 w 1747897"/>
                <a:gd name="connsiteY7" fmla="*/ 2056322 h 3252327"/>
                <a:gd name="connsiteX8" fmla="*/ 1458171 w 1747897"/>
                <a:gd name="connsiteY8" fmla="*/ 3252327 h 3252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47897" h="3252327">
                  <a:moveTo>
                    <a:pt x="1458171" y="3252327"/>
                  </a:moveTo>
                  <a:cubicBezTo>
                    <a:pt x="1501543" y="3211034"/>
                    <a:pt x="1520555" y="3196478"/>
                    <a:pt x="1535409" y="3178654"/>
                  </a:cubicBezTo>
                  <a:cubicBezTo>
                    <a:pt x="1819409" y="2831676"/>
                    <a:pt x="1780492" y="2449049"/>
                    <a:pt x="1640275" y="2065828"/>
                  </a:cubicBezTo>
                  <a:cubicBezTo>
                    <a:pt x="1526199" y="1754795"/>
                    <a:pt x="1293296" y="1525753"/>
                    <a:pt x="1063661" y="1296118"/>
                  </a:cubicBezTo>
                  <a:cubicBezTo>
                    <a:pt x="703018" y="935178"/>
                    <a:pt x="294249" y="601865"/>
                    <a:pt x="300784" y="0"/>
                  </a:cubicBezTo>
                  <a:cubicBezTo>
                    <a:pt x="128186" y="139326"/>
                    <a:pt x="32530" y="288752"/>
                    <a:pt x="9655" y="484819"/>
                  </a:cubicBezTo>
                  <a:cubicBezTo>
                    <a:pt x="-28073" y="806546"/>
                    <a:pt x="44412" y="1105102"/>
                    <a:pt x="233349" y="1361177"/>
                  </a:cubicBezTo>
                  <a:cubicBezTo>
                    <a:pt x="412780" y="1604478"/>
                    <a:pt x="618055" y="1829063"/>
                    <a:pt x="818578" y="2056322"/>
                  </a:cubicBezTo>
                  <a:cubicBezTo>
                    <a:pt x="1118916" y="2396764"/>
                    <a:pt x="1458467" y="2713144"/>
                    <a:pt x="1458171" y="3252327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23" name="Freihandform 22">
              <a:extLst>
                <a:ext uri="{FF2B5EF4-FFF2-40B4-BE49-F238E27FC236}">
                  <a16:creationId xmlns:a16="http://schemas.microsoft.com/office/drawing/2014/main" id="{F2E3C613-5754-4840-B0D2-C0E38D58768A}"/>
                </a:ext>
              </a:extLst>
            </p:cNvPr>
            <p:cNvSpPr/>
            <p:nvPr/>
          </p:nvSpPr>
          <p:spPr>
            <a:xfrm>
              <a:off x="1401077" y="-21490"/>
              <a:ext cx="1421657" cy="2306751"/>
            </a:xfrm>
            <a:custGeom>
              <a:avLst/>
              <a:gdLst>
                <a:gd name="connsiteX0" fmla="*/ 465059 w 1421657"/>
                <a:gd name="connsiteY0" fmla="*/ 0 h 2306751"/>
                <a:gd name="connsiteX1" fmla="*/ 857489 w 1421657"/>
                <a:gd name="connsiteY1" fmla="*/ 277464 h 2306751"/>
                <a:gd name="connsiteX2" fmla="*/ 1234175 w 1421657"/>
                <a:gd name="connsiteY2" fmla="*/ 296476 h 2306751"/>
                <a:gd name="connsiteX3" fmla="*/ 1421626 w 1421657"/>
                <a:gd name="connsiteY3" fmla="*/ 477689 h 2306751"/>
                <a:gd name="connsiteX4" fmla="*/ 1418952 w 1421657"/>
                <a:gd name="connsiteY4" fmla="*/ 2306752 h 2306751"/>
                <a:gd name="connsiteX5" fmla="*/ 1109702 w 1421657"/>
                <a:gd name="connsiteY5" fmla="*/ 1843619 h 2306751"/>
                <a:gd name="connsiteX6" fmla="*/ 300779 w 1421657"/>
                <a:gd name="connsiteY6" fmla="*/ 1015683 h 2306751"/>
                <a:gd name="connsiteX7" fmla="*/ 80056 w 1421657"/>
                <a:gd name="connsiteY7" fmla="*/ 724852 h 2306751"/>
                <a:gd name="connsiteX8" fmla="*/ 259784 w 1421657"/>
                <a:gd name="connsiteY8" fmla="*/ 30003 h 2306751"/>
                <a:gd name="connsiteX9" fmla="*/ 465059 w 1421657"/>
                <a:gd name="connsiteY9" fmla="*/ 0 h 23067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21657" h="2306751">
                  <a:moveTo>
                    <a:pt x="465059" y="0"/>
                  </a:moveTo>
                  <a:cubicBezTo>
                    <a:pt x="595176" y="64761"/>
                    <a:pt x="719946" y="238250"/>
                    <a:pt x="857489" y="277464"/>
                  </a:cubicBezTo>
                  <a:cubicBezTo>
                    <a:pt x="975426" y="311329"/>
                    <a:pt x="1108811" y="303902"/>
                    <a:pt x="1234175" y="296476"/>
                  </a:cubicBezTo>
                  <a:cubicBezTo>
                    <a:pt x="1373203" y="288158"/>
                    <a:pt x="1423112" y="333312"/>
                    <a:pt x="1421626" y="477689"/>
                  </a:cubicBezTo>
                  <a:cubicBezTo>
                    <a:pt x="1415090" y="1080148"/>
                    <a:pt x="1418952" y="1682904"/>
                    <a:pt x="1418952" y="2306752"/>
                  </a:cubicBezTo>
                  <a:cubicBezTo>
                    <a:pt x="1309333" y="2139501"/>
                    <a:pt x="1228530" y="1974032"/>
                    <a:pt x="1109702" y="1843619"/>
                  </a:cubicBezTo>
                  <a:cubicBezTo>
                    <a:pt x="849765" y="1558728"/>
                    <a:pt x="567846" y="1294039"/>
                    <a:pt x="300779" y="1015683"/>
                  </a:cubicBezTo>
                  <a:cubicBezTo>
                    <a:pt x="217006" y="928345"/>
                    <a:pt x="140658" y="829420"/>
                    <a:pt x="80056" y="724852"/>
                  </a:cubicBezTo>
                  <a:cubicBezTo>
                    <a:pt x="-76797" y="454517"/>
                    <a:pt x="4006" y="196066"/>
                    <a:pt x="259784" y="30003"/>
                  </a:cubicBezTo>
                  <a:cubicBezTo>
                    <a:pt x="321872" y="0"/>
                    <a:pt x="386633" y="0"/>
                    <a:pt x="465059" y="0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24" name="Freihandform 23">
              <a:extLst>
                <a:ext uri="{FF2B5EF4-FFF2-40B4-BE49-F238E27FC236}">
                  <a16:creationId xmlns:a16="http://schemas.microsoft.com/office/drawing/2014/main" id="{F38FCBB6-2E51-4948-91E4-5C1B150E83C7}"/>
                </a:ext>
              </a:extLst>
            </p:cNvPr>
            <p:cNvSpPr/>
            <p:nvPr/>
          </p:nvSpPr>
          <p:spPr>
            <a:xfrm>
              <a:off x="884170" y="464516"/>
              <a:ext cx="1748017" cy="3252327"/>
            </a:xfrm>
            <a:custGeom>
              <a:avLst/>
              <a:gdLst>
                <a:gd name="connsiteX0" fmla="*/ 1458171 w 1748017"/>
                <a:gd name="connsiteY0" fmla="*/ 3252327 h 3252327"/>
                <a:gd name="connsiteX1" fmla="*/ 818578 w 1748017"/>
                <a:gd name="connsiteY1" fmla="*/ 2056322 h 3252327"/>
                <a:gd name="connsiteX2" fmla="*/ 233349 w 1748017"/>
                <a:gd name="connsiteY2" fmla="*/ 1361177 h 3252327"/>
                <a:gd name="connsiteX3" fmla="*/ 9655 w 1748017"/>
                <a:gd name="connsiteY3" fmla="*/ 484819 h 3252327"/>
                <a:gd name="connsiteX4" fmla="*/ 300784 w 1748017"/>
                <a:gd name="connsiteY4" fmla="*/ 0 h 3252327"/>
                <a:gd name="connsiteX5" fmla="*/ 1063661 w 1748017"/>
                <a:gd name="connsiteY5" fmla="*/ 1296118 h 3252327"/>
                <a:gd name="connsiteX6" fmla="*/ 1640275 w 1748017"/>
                <a:gd name="connsiteY6" fmla="*/ 2065828 h 3252327"/>
                <a:gd name="connsiteX7" fmla="*/ 1535409 w 1748017"/>
                <a:gd name="connsiteY7" fmla="*/ 3178654 h 3252327"/>
                <a:gd name="connsiteX8" fmla="*/ 1458171 w 1748017"/>
                <a:gd name="connsiteY8" fmla="*/ 3252327 h 3252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48017" h="3252327">
                  <a:moveTo>
                    <a:pt x="1458171" y="3252327"/>
                  </a:moveTo>
                  <a:cubicBezTo>
                    <a:pt x="1458467" y="2713144"/>
                    <a:pt x="1118619" y="2396764"/>
                    <a:pt x="818578" y="2056322"/>
                  </a:cubicBezTo>
                  <a:cubicBezTo>
                    <a:pt x="618353" y="1829063"/>
                    <a:pt x="412780" y="1604478"/>
                    <a:pt x="233349" y="1361177"/>
                  </a:cubicBezTo>
                  <a:cubicBezTo>
                    <a:pt x="44412" y="1105102"/>
                    <a:pt x="-28073" y="806546"/>
                    <a:pt x="9655" y="484819"/>
                  </a:cubicBezTo>
                  <a:cubicBezTo>
                    <a:pt x="32827" y="288752"/>
                    <a:pt x="128186" y="139326"/>
                    <a:pt x="300784" y="0"/>
                  </a:cubicBezTo>
                  <a:cubicBezTo>
                    <a:pt x="294249" y="601568"/>
                    <a:pt x="703018" y="935178"/>
                    <a:pt x="1063661" y="1296118"/>
                  </a:cubicBezTo>
                  <a:cubicBezTo>
                    <a:pt x="1293296" y="1525753"/>
                    <a:pt x="1526199" y="1754795"/>
                    <a:pt x="1640275" y="2065828"/>
                  </a:cubicBezTo>
                  <a:cubicBezTo>
                    <a:pt x="1780789" y="2449049"/>
                    <a:pt x="1819409" y="2831676"/>
                    <a:pt x="1535409" y="3178654"/>
                  </a:cubicBezTo>
                  <a:cubicBezTo>
                    <a:pt x="1520852" y="3196478"/>
                    <a:pt x="1501840" y="3211034"/>
                    <a:pt x="1458171" y="3252327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dirty="0"/>
            </a:p>
          </p:txBody>
        </p:sp>
      </p:grpSp>
      <p:sp>
        <p:nvSpPr>
          <p:cNvPr id="26" name="Rechteck 25"/>
          <p:cNvSpPr/>
          <p:nvPr userDrawn="1"/>
        </p:nvSpPr>
        <p:spPr>
          <a:xfrm flipH="1">
            <a:off x="2517913" y="1272059"/>
            <a:ext cx="21947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800" b="1">
                <a:solidFill>
                  <a:schemeClr val="bg1"/>
                </a:solidFill>
                <a:latin typeface="Cambria" panose="02040503050406030204" pitchFamily="18" charset="0"/>
              </a:rPr>
              <a:t>» </a:t>
            </a:r>
            <a:endParaRPr lang="de-DE" sz="8800">
              <a:solidFill>
                <a:schemeClr val="bg1"/>
              </a:solidFill>
            </a:endParaRPr>
          </a:p>
        </p:txBody>
      </p:sp>
      <p:sp>
        <p:nvSpPr>
          <p:cNvPr id="27" name="Textplatzhalt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3467099" y="1842887"/>
            <a:ext cx="7237413" cy="2751137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Hier könnte ein Zitat stehen.</a:t>
            </a:r>
            <a:endParaRPr lang="en-GB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80390A8D-2D9C-BC4D-BB8D-909AE807432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28630" y="414101"/>
            <a:ext cx="1484312" cy="261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4843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98" userDrawn="1">
          <p15:clr>
            <a:srgbClr val="FBAE40"/>
          </p15:clr>
        </p15:guide>
        <p15:guide id="2" pos="2162" userDrawn="1">
          <p15:clr>
            <a:srgbClr val="FBAE40"/>
          </p15:clr>
        </p15:guide>
        <p15:guide id="3" pos="869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 Zitat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FE5380F4-9720-42E1-A681-B920C46B69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890" y="6766469"/>
            <a:ext cx="12221838" cy="122218"/>
          </a:xfrm>
          <a:prstGeom prst="rect">
            <a:avLst/>
          </a:prstGeom>
        </p:spPr>
      </p:pic>
      <p:grpSp>
        <p:nvGrpSpPr>
          <p:cNvPr id="20" name="Grafik 16">
            <a:extLst>
              <a:ext uri="{FF2B5EF4-FFF2-40B4-BE49-F238E27FC236}">
                <a16:creationId xmlns:a16="http://schemas.microsoft.com/office/drawing/2014/main" id="{5EBCC35B-A26A-8A45-9E74-66D9C50AE161}"/>
              </a:ext>
            </a:extLst>
          </p:cNvPr>
          <p:cNvGrpSpPr/>
          <p:nvPr userDrawn="1"/>
        </p:nvGrpSpPr>
        <p:grpSpPr>
          <a:xfrm>
            <a:off x="-3723861" y="-3567314"/>
            <a:ext cx="16068261" cy="16322675"/>
            <a:chOff x="13902" y="-21490"/>
            <a:chExt cx="2808832" cy="4167801"/>
          </a:xfrm>
          <a:solidFill>
            <a:srgbClr val="FBFFFB">
              <a:alpha val="5098"/>
            </a:srgbClr>
          </a:solidFill>
        </p:grpSpPr>
        <p:sp>
          <p:nvSpPr>
            <p:cNvPr id="21" name="Freihandform 20">
              <a:extLst>
                <a:ext uri="{FF2B5EF4-FFF2-40B4-BE49-F238E27FC236}">
                  <a16:creationId xmlns:a16="http://schemas.microsoft.com/office/drawing/2014/main" id="{4650232C-25F0-234E-8106-E7D06C2E8320}"/>
                </a:ext>
              </a:extLst>
            </p:cNvPr>
            <p:cNvSpPr/>
            <p:nvPr/>
          </p:nvSpPr>
          <p:spPr>
            <a:xfrm>
              <a:off x="13902" y="274391"/>
              <a:ext cx="2119180" cy="3871920"/>
            </a:xfrm>
            <a:custGeom>
              <a:avLst/>
              <a:gdLst>
                <a:gd name="connsiteX0" fmla="*/ 0 w 2119180"/>
                <a:gd name="connsiteY0" fmla="*/ 3657234 h 3871920"/>
                <a:gd name="connsiteX1" fmla="*/ 0 w 2119180"/>
                <a:gd name="connsiteY1" fmla="*/ 0 h 3871920"/>
                <a:gd name="connsiteX2" fmla="*/ 1093813 w 2119180"/>
                <a:gd name="connsiteY2" fmla="*/ 0 h 3871920"/>
                <a:gd name="connsiteX3" fmla="*/ 985977 w 2119180"/>
                <a:gd name="connsiteY3" fmla="*/ 136653 h 3871920"/>
                <a:gd name="connsiteX4" fmla="*/ 936663 w 2119180"/>
                <a:gd name="connsiteY4" fmla="*/ 1960665 h 3871920"/>
                <a:gd name="connsiteX5" fmla="*/ 1626163 w 2119180"/>
                <a:gd name="connsiteY5" fmla="*/ 2721462 h 3871920"/>
                <a:gd name="connsiteX6" fmla="*/ 2083355 w 2119180"/>
                <a:gd name="connsiteY6" fmla="*/ 3377394 h 3871920"/>
                <a:gd name="connsiteX7" fmla="*/ 1764895 w 2119180"/>
                <a:gd name="connsiteY7" fmla="*/ 3869045 h 3871920"/>
                <a:gd name="connsiteX8" fmla="*/ 1312160 w 2119180"/>
                <a:gd name="connsiteY8" fmla="*/ 3731205 h 3871920"/>
                <a:gd name="connsiteX9" fmla="*/ 1085792 w 2119180"/>
                <a:gd name="connsiteY9" fmla="*/ 3660204 h 3871920"/>
                <a:gd name="connsiteX10" fmla="*/ 0 w 2119180"/>
                <a:gd name="connsiteY10" fmla="*/ 3657234 h 3871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19180" h="3871920">
                  <a:moveTo>
                    <a:pt x="0" y="3657234"/>
                  </a:moveTo>
                  <a:cubicBezTo>
                    <a:pt x="0" y="2438057"/>
                    <a:pt x="0" y="1218880"/>
                    <a:pt x="0" y="0"/>
                  </a:cubicBezTo>
                  <a:cubicBezTo>
                    <a:pt x="354702" y="0"/>
                    <a:pt x="709404" y="0"/>
                    <a:pt x="1093813" y="0"/>
                  </a:cubicBezTo>
                  <a:cubicBezTo>
                    <a:pt x="1043905" y="63276"/>
                    <a:pt x="1015981" y="101004"/>
                    <a:pt x="985977" y="136653"/>
                  </a:cubicBezTo>
                  <a:cubicBezTo>
                    <a:pt x="504722" y="704651"/>
                    <a:pt x="476798" y="1369791"/>
                    <a:pt x="936663" y="1960665"/>
                  </a:cubicBezTo>
                  <a:cubicBezTo>
                    <a:pt x="1146098" y="2230108"/>
                    <a:pt x="1407519" y="2458554"/>
                    <a:pt x="1626163" y="2721462"/>
                  </a:cubicBezTo>
                  <a:cubicBezTo>
                    <a:pt x="1796385" y="2926144"/>
                    <a:pt x="1965715" y="3140925"/>
                    <a:pt x="2083355" y="3377394"/>
                  </a:cubicBezTo>
                  <a:cubicBezTo>
                    <a:pt x="2197727" y="3607029"/>
                    <a:pt x="2023941" y="3841418"/>
                    <a:pt x="1764895" y="3869045"/>
                  </a:cubicBezTo>
                  <a:cubicBezTo>
                    <a:pt x="1594377" y="3887167"/>
                    <a:pt x="1453269" y="3817058"/>
                    <a:pt x="1312160" y="3731205"/>
                  </a:cubicBezTo>
                  <a:cubicBezTo>
                    <a:pt x="1246210" y="3690803"/>
                    <a:pt x="1162139" y="3661689"/>
                    <a:pt x="1085792" y="3660204"/>
                  </a:cubicBezTo>
                  <a:cubicBezTo>
                    <a:pt x="723961" y="3652480"/>
                    <a:pt x="361832" y="3656937"/>
                    <a:pt x="0" y="3657234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22" name="Freihandform 21">
              <a:extLst>
                <a:ext uri="{FF2B5EF4-FFF2-40B4-BE49-F238E27FC236}">
                  <a16:creationId xmlns:a16="http://schemas.microsoft.com/office/drawing/2014/main" id="{5C9C664E-11E1-B34F-8D3B-7F47E74F9A4D}"/>
                </a:ext>
              </a:extLst>
            </p:cNvPr>
            <p:cNvSpPr/>
            <p:nvPr/>
          </p:nvSpPr>
          <p:spPr>
            <a:xfrm>
              <a:off x="884170" y="464516"/>
              <a:ext cx="1747897" cy="3252327"/>
            </a:xfrm>
            <a:custGeom>
              <a:avLst/>
              <a:gdLst>
                <a:gd name="connsiteX0" fmla="*/ 1458171 w 1747897"/>
                <a:gd name="connsiteY0" fmla="*/ 3252327 h 3252327"/>
                <a:gd name="connsiteX1" fmla="*/ 1535409 w 1747897"/>
                <a:gd name="connsiteY1" fmla="*/ 3178654 h 3252327"/>
                <a:gd name="connsiteX2" fmla="*/ 1640275 w 1747897"/>
                <a:gd name="connsiteY2" fmla="*/ 2065828 h 3252327"/>
                <a:gd name="connsiteX3" fmla="*/ 1063661 w 1747897"/>
                <a:gd name="connsiteY3" fmla="*/ 1296118 h 3252327"/>
                <a:gd name="connsiteX4" fmla="*/ 300784 w 1747897"/>
                <a:gd name="connsiteY4" fmla="*/ 0 h 3252327"/>
                <a:gd name="connsiteX5" fmla="*/ 9655 w 1747897"/>
                <a:gd name="connsiteY5" fmla="*/ 484819 h 3252327"/>
                <a:gd name="connsiteX6" fmla="*/ 233349 w 1747897"/>
                <a:gd name="connsiteY6" fmla="*/ 1361177 h 3252327"/>
                <a:gd name="connsiteX7" fmla="*/ 818578 w 1747897"/>
                <a:gd name="connsiteY7" fmla="*/ 2056322 h 3252327"/>
                <a:gd name="connsiteX8" fmla="*/ 1458171 w 1747897"/>
                <a:gd name="connsiteY8" fmla="*/ 3252327 h 3252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47897" h="3252327">
                  <a:moveTo>
                    <a:pt x="1458171" y="3252327"/>
                  </a:moveTo>
                  <a:cubicBezTo>
                    <a:pt x="1501543" y="3211034"/>
                    <a:pt x="1520555" y="3196478"/>
                    <a:pt x="1535409" y="3178654"/>
                  </a:cubicBezTo>
                  <a:cubicBezTo>
                    <a:pt x="1819409" y="2831676"/>
                    <a:pt x="1780492" y="2449049"/>
                    <a:pt x="1640275" y="2065828"/>
                  </a:cubicBezTo>
                  <a:cubicBezTo>
                    <a:pt x="1526199" y="1754795"/>
                    <a:pt x="1293296" y="1525753"/>
                    <a:pt x="1063661" y="1296118"/>
                  </a:cubicBezTo>
                  <a:cubicBezTo>
                    <a:pt x="703018" y="935178"/>
                    <a:pt x="294249" y="601865"/>
                    <a:pt x="300784" y="0"/>
                  </a:cubicBezTo>
                  <a:cubicBezTo>
                    <a:pt x="128186" y="139326"/>
                    <a:pt x="32530" y="288752"/>
                    <a:pt x="9655" y="484819"/>
                  </a:cubicBezTo>
                  <a:cubicBezTo>
                    <a:pt x="-28073" y="806546"/>
                    <a:pt x="44412" y="1105102"/>
                    <a:pt x="233349" y="1361177"/>
                  </a:cubicBezTo>
                  <a:cubicBezTo>
                    <a:pt x="412780" y="1604478"/>
                    <a:pt x="618055" y="1829063"/>
                    <a:pt x="818578" y="2056322"/>
                  </a:cubicBezTo>
                  <a:cubicBezTo>
                    <a:pt x="1118916" y="2396764"/>
                    <a:pt x="1458467" y="2713144"/>
                    <a:pt x="1458171" y="3252327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23" name="Freihandform 22">
              <a:extLst>
                <a:ext uri="{FF2B5EF4-FFF2-40B4-BE49-F238E27FC236}">
                  <a16:creationId xmlns:a16="http://schemas.microsoft.com/office/drawing/2014/main" id="{F2E3C613-5754-4840-B0D2-C0E38D58768A}"/>
                </a:ext>
              </a:extLst>
            </p:cNvPr>
            <p:cNvSpPr/>
            <p:nvPr/>
          </p:nvSpPr>
          <p:spPr>
            <a:xfrm>
              <a:off x="1401077" y="-21490"/>
              <a:ext cx="1421657" cy="2306751"/>
            </a:xfrm>
            <a:custGeom>
              <a:avLst/>
              <a:gdLst>
                <a:gd name="connsiteX0" fmla="*/ 465059 w 1421657"/>
                <a:gd name="connsiteY0" fmla="*/ 0 h 2306751"/>
                <a:gd name="connsiteX1" fmla="*/ 857489 w 1421657"/>
                <a:gd name="connsiteY1" fmla="*/ 277464 h 2306751"/>
                <a:gd name="connsiteX2" fmla="*/ 1234175 w 1421657"/>
                <a:gd name="connsiteY2" fmla="*/ 296476 h 2306751"/>
                <a:gd name="connsiteX3" fmla="*/ 1421626 w 1421657"/>
                <a:gd name="connsiteY3" fmla="*/ 477689 h 2306751"/>
                <a:gd name="connsiteX4" fmla="*/ 1418952 w 1421657"/>
                <a:gd name="connsiteY4" fmla="*/ 2306752 h 2306751"/>
                <a:gd name="connsiteX5" fmla="*/ 1109702 w 1421657"/>
                <a:gd name="connsiteY5" fmla="*/ 1843619 h 2306751"/>
                <a:gd name="connsiteX6" fmla="*/ 300779 w 1421657"/>
                <a:gd name="connsiteY6" fmla="*/ 1015683 h 2306751"/>
                <a:gd name="connsiteX7" fmla="*/ 80056 w 1421657"/>
                <a:gd name="connsiteY7" fmla="*/ 724852 h 2306751"/>
                <a:gd name="connsiteX8" fmla="*/ 259784 w 1421657"/>
                <a:gd name="connsiteY8" fmla="*/ 30003 h 2306751"/>
                <a:gd name="connsiteX9" fmla="*/ 465059 w 1421657"/>
                <a:gd name="connsiteY9" fmla="*/ 0 h 23067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21657" h="2306751">
                  <a:moveTo>
                    <a:pt x="465059" y="0"/>
                  </a:moveTo>
                  <a:cubicBezTo>
                    <a:pt x="595176" y="64761"/>
                    <a:pt x="719946" y="238250"/>
                    <a:pt x="857489" y="277464"/>
                  </a:cubicBezTo>
                  <a:cubicBezTo>
                    <a:pt x="975426" y="311329"/>
                    <a:pt x="1108811" y="303902"/>
                    <a:pt x="1234175" y="296476"/>
                  </a:cubicBezTo>
                  <a:cubicBezTo>
                    <a:pt x="1373203" y="288158"/>
                    <a:pt x="1423112" y="333312"/>
                    <a:pt x="1421626" y="477689"/>
                  </a:cubicBezTo>
                  <a:cubicBezTo>
                    <a:pt x="1415090" y="1080148"/>
                    <a:pt x="1418952" y="1682904"/>
                    <a:pt x="1418952" y="2306752"/>
                  </a:cubicBezTo>
                  <a:cubicBezTo>
                    <a:pt x="1309333" y="2139501"/>
                    <a:pt x="1228530" y="1974032"/>
                    <a:pt x="1109702" y="1843619"/>
                  </a:cubicBezTo>
                  <a:cubicBezTo>
                    <a:pt x="849765" y="1558728"/>
                    <a:pt x="567846" y="1294039"/>
                    <a:pt x="300779" y="1015683"/>
                  </a:cubicBezTo>
                  <a:cubicBezTo>
                    <a:pt x="217006" y="928345"/>
                    <a:pt x="140658" y="829420"/>
                    <a:pt x="80056" y="724852"/>
                  </a:cubicBezTo>
                  <a:cubicBezTo>
                    <a:pt x="-76797" y="454517"/>
                    <a:pt x="4006" y="196066"/>
                    <a:pt x="259784" y="30003"/>
                  </a:cubicBezTo>
                  <a:cubicBezTo>
                    <a:pt x="321872" y="0"/>
                    <a:pt x="386633" y="0"/>
                    <a:pt x="465059" y="0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24" name="Freihandform 23">
              <a:extLst>
                <a:ext uri="{FF2B5EF4-FFF2-40B4-BE49-F238E27FC236}">
                  <a16:creationId xmlns:a16="http://schemas.microsoft.com/office/drawing/2014/main" id="{F38FCBB6-2E51-4948-91E4-5C1B150E83C7}"/>
                </a:ext>
              </a:extLst>
            </p:cNvPr>
            <p:cNvSpPr/>
            <p:nvPr/>
          </p:nvSpPr>
          <p:spPr>
            <a:xfrm>
              <a:off x="884170" y="464516"/>
              <a:ext cx="1748017" cy="3252327"/>
            </a:xfrm>
            <a:custGeom>
              <a:avLst/>
              <a:gdLst>
                <a:gd name="connsiteX0" fmla="*/ 1458171 w 1748017"/>
                <a:gd name="connsiteY0" fmla="*/ 3252327 h 3252327"/>
                <a:gd name="connsiteX1" fmla="*/ 818578 w 1748017"/>
                <a:gd name="connsiteY1" fmla="*/ 2056322 h 3252327"/>
                <a:gd name="connsiteX2" fmla="*/ 233349 w 1748017"/>
                <a:gd name="connsiteY2" fmla="*/ 1361177 h 3252327"/>
                <a:gd name="connsiteX3" fmla="*/ 9655 w 1748017"/>
                <a:gd name="connsiteY3" fmla="*/ 484819 h 3252327"/>
                <a:gd name="connsiteX4" fmla="*/ 300784 w 1748017"/>
                <a:gd name="connsiteY4" fmla="*/ 0 h 3252327"/>
                <a:gd name="connsiteX5" fmla="*/ 1063661 w 1748017"/>
                <a:gd name="connsiteY5" fmla="*/ 1296118 h 3252327"/>
                <a:gd name="connsiteX6" fmla="*/ 1640275 w 1748017"/>
                <a:gd name="connsiteY6" fmla="*/ 2065828 h 3252327"/>
                <a:gd name="connsiteX7" fmla="*/ 1535409 w 1748017"/>
                <a:gd name="connsiteY7" fmla="*/ 3178654 h 3252327"/>
                <a:gd name="connsiteX8" fmla="*/ 1458171 w 1748017"/>
                <a:gd name="connsiteY8" fmla="*/ 3252327 h 3252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48017" h="3252327">
                  <a:moveTo>
                    <a:pt x="1458171" y="3252327"/>
                  </a:moveTo>
                  <a:cubicBezTo>
                    <a:pt x="1458467" y="2713144"/>
                    <a:pt x="1118619" y="2396764"/>
                    <a:pt x="818578" y="2056322"/>
                  </a:cubicBezTo>
                  <a:cubicBezTo>
                    <a:pt x="618353" y="1829063"/>
                    <a:pt x="412780" y="1604478"/>
                    <a:pt x="233349" y="1361177"/>
                  </a:cubicBezTo>
                  <a:cubicBezTo>
                    <a:pt x="44412" y="1105102"/>
                    <a:pt x="-28073" y="806546"/>
                    <a:pt x="9655" y="484819"/>
                  </a:cubicBezTo>
                  <a:cubicBezTo>
                    <a:pt x="32827" y="288752"/>
                    <a:pt x="128186" y="139326"/>
                    <a:pt x="300784" y="0"/>
                  </a:cubicBezTo>
                  <a:cubicBezTo>
                    <a:pt x="294249" y="601568"/>
                    <a:pt x="703018" y="935178"/>
                    <a:pt x="1063661" y="1296118"/>
                  </a:cubicBezTo>
                  <a:cubicBezTo>
                    <a:pt x="1293296" y="1525753"/>
                    <a:pt x="1526199" y="1754795"/>
                    <a:pt x="1640275" y="2065828"/>
                  </a:cubicBezTo>
                  <a:cubicBezTo>
                    <a:pt x="1780789" y="2449049"/>
                    <a:pt x="1819409" y="2831676"/>
                    <a:pt x="1535409" y="3178654"/>
                  </a:cubicBezTo>
                  <a:cubicBezTo>
                    <a:pt x="1520852" y="3196478"/>
                    <a:pt x="1501840" y="3211034"/>
                    <a:pt x="1458171" y="3252327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dirty="0"/>
            </a:p>
          </p:txBody>
        </p:sp>
      </p:grpSp>
      <p:sp>
        <p:nvSpPr>
          <p:cNvPr id="26" name="Rechteck 25"/>
          <p:cNvSpPr/>
          <p:nvPr userDrawn="1"/>
        </p:nvSpPr>
        <p:spPr>
          <a:xfrm flipH="1">
            <a:off x="2517913" y="1272059"/>
            <a:ext cx="21947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800" b="1" dirty="0">
                <a:solidFill>
                  <a:schemeClr val="tx1"/>
                </a:solidFill>
                <a:latin typeface="Cambria" panose="02040503050406030204" pitchFamily="18" charset="0"/>
              </a:rPr>
              <a:t>» </a:t>
            </a:r>
            <a:endParaRPr lang="de-DE" sz="8800" dirty="0">
              <a:solidFill>
                <a:schemeClr val="tx1"/>
              </a:solidFill>
            </a:endParaRPr>
          </a:p>
        </p:txBody>
      </p:sp>
      <p:sp>
        <p:nvSpPr>
          <p:cNvPr id="27" name="Textplatzhalt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3467099" y="1842887"/>
            <a:ext cx="7237413" cy="27511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>
            <a:lvl1pPr marL="0" indent="0">
              <a:spcBef>
                <a:spcPts val="0"/>
              </a:spcBef>
              <a:buNone/>
              <a:defRPr sz="36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Hier könnte ein Zitat stehen.</a:t>
            </a:r>
            <a:endParaRPr lang="en-GB" dirty="0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F0855B54-9B43-7D0A-F709-A49B70D6B23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36561" y="414101"/>
            <a:ext cx="1484312" cy="261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85024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98" userDrawn="1">
          <p15:clr>
            <a:srgbClr val="FBAE40"/>
          </p15:clr>
        </p15:guide>
        <p15:guide id="2" pos="2162" userDrawn="1">
          <p15:clr>
            <a:srgbClr val="FBAE40"/>
          </p15:clr>
        </p15:guide>
        <p15:guide id="3" pos="869" userDrawn="1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 Zitat 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BDC969D3-8D51-EB42-8174-79B753A6E777}"/>
              </a:ext>
            </a:extLst>
          </p:cNvPr>
          <p:cNvSpPr/>
          <p:nvPr userDrawn="1"/>
        </p:nvSpPr>
        <p:spPr>
          <a:xfrm>
            <a:off x="-4638" y="-6626"/>
            <a:ext cx="12211878" cy="6905617"/>
          </a:xfrm>
          <a:prstGeom prst="rect">
            <a:avLst/>
          </a:prstGeom>
          <a:solidFill>
            <a:srgbClr val="8095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9" name="Grafik 16">
            <a:extLst>
              <a:ext uri="{FF2B5EF4-FFF2-40B4-BE49-F238E27FC236}">
                <a16:creationId xmlns:a16="http://schemas.microsoft.com/office/drawing/2014/main" id="{5EBCC35B-A26A-8A45-9E74-66D9C50AE161}"/>
              </a:ext>
            </a:extLst>
          </p:cNvPr>
          <p:cNvGrpSpPr/>
          <p:nvPr userDrawn="1"/>
        </p:nvGrpSpPr>
        <p:grpSpPr>
          <a:xfrm>
            <a:off x="-3723861" y="-3606800"/>
            <a:ext cx="16068261" cy="16322675"/>
            <a:chOff x="13902" y="-21490"/>
            <a:chExt cx="2808832" cy="4167801"/>
          </a:xfrm>
          <a:solidFill>
            <a:srgbClr val="FBFFFB">
              <a:alpha val="5098"/>
            </a:srgbClr>
          </a:solidFill>
        </p:grpSpPr>
        <p:sp>
          <p:nvSpPr>
            <p:cNvPr id="10" name="Freihandform 9">
              <a:extLst>
                <a:ext uri="{FF2B5EF4-FFF2-40B4-BE49-F238E27FC236}">
                  <a16:creationId xmlns:a16="http://schemas.microsoft.com/office/drawing/2014/main" id="{4650232C-25F0-234E-8106-E7D06C2E8320}"/>
                </a:ext>
              </a:extLst>
            </p:cNvPr>
            <p:cNvSpPr/>
            <p:nvPr/>
          </p:nvSpPr>
          <p:spPr>
            <a:xfrm>
              <a:off x="13902" y="274391"/>
              <a:ext cx="2119180" cy="3871920"/>
            </a:xfrm>
            <a:custGeom>
              <a:avLst/>
              <a:gdLst>
                <a:gd name="connsiteX0" fmla="*/ 0 w 2119180"/>
                <a:gd name="connsiteY0" fmla="*/ 3657234 h 3871920"/>
                <a:gd name="connsiteX1" fmla="*/ 0 w 2119180"/>
                <a:gd name="connsiteY1" fmla="*/ 0 h 3871920"/>
                <a:gd name="connsiteX2" fmla="*/ 1093813 w 2119180"/>
                <a:gd name="connsiteY2" fmla="*/ 0 h 3871920"/>
                <a:gd name="connsiteX3" fmla="*/ 985977 w 2119180"/>
                <a:gd name="connsiteY3" fmla="*/ 136653 h 3871920"/>
                <a:gd name="connsiteX4" fmla="*/ 936663 w 2119180"/>
                <a:gd name="connsiteY4" fmla="*/ 1960665 h 3871920"/>
                <a:gd name="connsiteX5" fmla="*/ 1626163 w 2119180"/>
                <a:gd name="connsiteY5" fmla="*/ 2721462 h 3871920"/>
                <a:gd name="connsiteX6" fmla="*/ 2083355 w 2119180"/>
                <a:gd name="connsiteY6" fmla="*/ 3377394 h 3871920"/>
                <a:gd name="connsiteX7" fmla="*/ 1764895 w 2119180"/>
                <a:gd name="connsiteY7" fmla="*/ 3869045 h 3871920"/>
                <a:gd name="connsiteX8" fmla="*/ 1312160 w 2119180"/>
                <a:gd name="connsiteY8" fmla="*/ 3731205 h 3871920"/>
                <a:gd name="connsiteX9" fmla="*/ 1085792 w 2119180"/>
                <a:gd name="connsiteY9" fmla="*/ 3660204 h 3871920"/>
                <a:gd name="connsiteX10" fmla="*/ 0 w 2119180"/>
                <a:gd name="connsiteY10" fmla="*/ 3657234 h 3871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19180" h="3871920">
                  <a:moveTo>
                    <a:pt x="0" y="3657234"/>
                  </a:moveTo>
                  <a:cubicBezTo>
                    <a:pt x="0" y="2438057"/>
                    <a:pt x="0" y="1218880"/>
                    <a:pt x="0" y="0"/>
                  </a:cubicBezTo>
                  <a:cubicBezTo>
                    <a:pt x="354702" y="0"/>
                    <a:pt x="709404" y="0"/>
                    <a:pt x="1093813" y="0"/>
                  </a:cubicBezTo>
                  <a:cubicBezTo>
                    <a:pt x="1043905" y="63276"/>
                    <a:pt x="1015981" y="101004"/>
                    <a:pt x="985977" y="136653"/>
                  </a:cubicBezTo>
                  <a:cubicBezTo>
                    <a:pt x="504722" y="704651"/>
                    <a:pt x="476798" y="1369791"/>
                    <a:pt x="936663" y="1960665"/>
                  </a:cubicBezTo>
                  <a:cubicBezTo>
                    <a:pt x="1146098" y="2230108"/>
                    <a:pt x="1407519" y="2458554"/>
                    <a:pt x="1626163" y="2721462"/>
                  </a:cubicBezTo>
                  <a:cubicBezTo>
                    <a:pt x="1796385" y="2926144"/>
                    <a:pt x="1965715" y="3140925"/>
                    <a:pt x="2083355" y="3377394"/>
                  </a:cubicBezTo>
                  <a:cubicBezTo>
                    <a:pt x="2197727" y="3607029"/>
                    <a:pt x="2023941" y="3841418"/>
                    <a:pt x="1764895" y="3869045"/>
                  </a:cubicBezTo>
                  <a:cubicBezTo>
                    <a:pt x="1594377" y="3887167"/>
                    <a:pt x="1453269" y="3817058"/>
                    <a:pt x="1312160" y="3731205"/>
                  </a:cubicBezTo>
                  <a:cubicBezTo>
                    <a:pt x="1246210" y="3690803"/>
                    <a:pt x="1162139" y="3661689"/>
                    <a:pt x="1085792" y="3660204"/>
                  </a:cubicBezTo>
                  <a:cubicBezTo>
                    <a:pt x="723961" y="3652480"/>
                    <a:pt x="361832" y="3656937"/>
                    <a:pt x="0" y="3657234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4" name="Freihandform 13">
              <a:extLst>
                <a:ext uri="{FF2B5EF4-FFF2-40B4-BE49-F238E27FC236}">
                  <a16:creationId xmlns:a16="http://schemas.microsoft.com/office/drawing/2014/main" id="{5C9C664E-11E1-B34F-8D3B-7F47E74F9A4D}"/>
                </a:ext>
              </a:extLst>
            </p:cNvPr>
            <p:cNvSpPr/>
            <p:nvPr/>
          </p:nvSpPr>
          <p:spPr>
            <a:xfrm>
              <a:off x="884170" y="464516"/>
              <a:ext cx="1747897" cy="3252327"/>
            </a:xfrm>
            <a:custGeom>
              <a:avLst/>
              <a:gdLst>
                <a:gd name="connsiteX0" fmla="*/ 1458171 w 1747897"/>
                <a:gd name="connsiteY0" fmla="*/ 3252327 h 3252327"/>
                <a:gd name="connsiteX1" fmla="*/ 1535409 w 1747897"/>
                <a:gd name="connsiteY1" fmla="*/ 3178654 h 3252327"/>
                <a:gd name="connsiteX2" fmla="*/ 1640275 w 1747897"/>
                <a:gd name="connsiteY2" fmla="*/ 2065828 h 3252327"/>
                <a:gd name="connsiteX3" fmla="*/ 1063661 w 1747897"/>
                <a:gd name="connsiteY3" fmla="*/ 1296118 h 3252327"/>
                <a:gd name="connsiteX4" fmla="*/ 300784 w 1747897"/>
                <a:gd name="connsiteY4" fmla="*/ 0 h 3252327"/>
                <a:gd name="connsiteX5" fmla="*/ 9655 w 1747897"/>
                <a:gd name="connsiteY5" fmla="*/ 484819 h 3252327"/>
                <a:gd name="connsiteX6" fmla="*/ 233349 w 1747897"/>
                <a:gd name="connsiteY6" fmla="*/ 1361177 h 3252327"/>
                <a:gd name="connsiteX7" fmla="*/ 818578 w 1747897"/>
                <a:gd name="connsiteY7" fmla="*/ 2056322 h 3252327"/>
                <a:gd name="connsiteX8" fmla="*/ 1458171 w 1747897"/>
                <a:gd name="connsiteY8" fmla="*/ 3252327 h 3252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47897" h="3252327">
                  <a:moveTo>
                    <a:pt x="1458171" y="3252327"/>
                  </a:moveTo>
                  <a:cubicBezTo>
                    <a:pt x="1501543" y="3211034"/>
                    <a:pt x="1520555" y="3196478"/>
                    <a:pt x="1535409" y="3178654"/>
                  </a:cubicBezTo>
                  <a:cubicBezTo>
                    <a:pt x="1819409" y="2831676"/>
                    <a:pt x="1780492" y="2449049"/>
                    <a:pt x="1640275" y="2065828"/>
                  </a:cubicBezTo>
                  <a:cubicBezTo>
                    <a:pt x="1526199" y="1754795"/>
                    <a:pt x="1293296" y="1525753"/>
                    <a:pt x="1063661" y="1296118"/>
                  </a:cubicBezTo>
                  <a:cubicBezTo>
                    <a:pt x="703018" y="935178"/>
                    <a:pt x="294249" y="601865"/>
                    <a:pt x="300784" y="0"/>
                  </a:cubicBezTo>
                  <a:cubicBezTo>
                    <a:pt x="128186" y="139326"/>
                    <a:pt x="32530" y="288752"/>
                    <a:pt x="9655" y="484819"/>
                  </a:cubicBezTo>
                  <a:cubicBezTo>
                    <a:pt x="-28073" y="806546"/>
                    <a:pt x="44412" y="1105102"/>
                    <a:pt x="233349" y="1361177"/>
                  </a:cubicBezTo>
                  <a:cubicBezTo>
                    <a:pt x="412780" y="1604478"/>
                    <a:pt x="618055" y="1829063"/>
                    <a:pt x="818578" y="2056322"/>
                  </a:cubicBezTo>
                  <a:cubicBezTo>
                    <a:pt x="1118916" y="2396764"/>
                    <a:pt x="1458467" y="2713144"/>
                    <a:pt x="1458171" y="3252327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5" name="Freihandform 14">
              <a:extLst>
                <a:ext uri="{FF2B5EF4-FFF2-40B4-BE49-F238E27FC236}">
                  <a16:creationId xmlns:a16="http://schemas.microsoft.com/office/drawing/2014/main" id="{F2E3C613-5754-4840-B0D2-C0E38D58768A}"/>
                </a:ext>
              </a:extLst>
            </p:cNvPr>
            <p:cNvSpPr/>
            <p:nvPr/>
          </p:nvSpPr>
          <p:spPr>
            <a:xfrm>
              <a:off x="1401077" y="-21490"/>
              <a:ext cx="1421657" cy="2306751"/>
            </a:xfrm>
            <a:custGeom>
              <a:avLst/>
              <a:gdLst>
                <a:gd name="connsiteX0" fmla="*/ 465059 w 1421657"/>
                <a:gd name="connsiteY0" fmla="*/ 0 h 2306751"/>
                <a:gd name="connsiteX1" fmla="*/ 857489 w 1421657"/>
                <a:gd name="connsiteY1" fmla="*/ 277464 h 2306751"/>
                <a:gd name="connsiteX2" fmla="*/ 1234175 w 1421657"/>
                <a:gd name="connsiteY2" fmla="*/ 296476 h 2306751"/>
                <a:gd name="connsiteX3" fmla="*/ 1421626 w 1421657"/>
                <a:gd name="connsiteY3" fmla="*/ 477689 h 2306751"/>
                <a:gd name="connsiteX4" fmla="*/ 1418952 w 1421657"/>
                <a:gd name="connsiteY4" fmla="*/ 2306752 h 2306751"/>
                <a:gd name="connsiteX5" fmla="*/ 1109702 w 1421657"/>
                <a:gd name="connsiteY5" fmla="*/ 1843619 h 2306751"/>
                <a:gd name="connsiteX6" fmla="*/ 300779 w 1421657"/>
                <a:gd name="connsiteY6" fmla="*/ 1015683 h 2306751"/>
                <a:gd name="connsiteX7" fmla="*/ 80056 w 1421657"/>
                <a:gd name="connsiteY7" fmla="*/ 724852 h 2306751"/>
                <a:gd name="connsiteX8" fmla="*/ 259784 w 1421657"/>
                <a:gd name="connsiteY8" fmla="*/ 30003 h 2306751"/>
                <a:gd name="connsiteX9" fmla="*/ 465059 w 1421657"/>
                <a:gd name="connsiteY9" fmla="*/ 0 h 23067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21657" h="2306751">
                  <a:moveTo>
                    <a:pt x="465059" y="0"/>
                  </a:moveTo>
                  <a:cubicBezTo>
                    <a:pt x="595176" y="64761"/>
                    <a:pt x="719946" y="238250"/>
                    <a:pt x="857489" y="277464"/>
                  </a:cubicBezTo>
                  <a:cubicBezTo>
                    <a:pt x="975426" y="311329"/>
                    <a:pt x="1108811" y="303902"/>
                    <a:pt x="1234175" y="296476"/>
                  </a:cubicBezTo>
                  <a:cubicBezTo>
                    <a:pt x="1373203" y="288158"/>
                    <a:pt x="1423112" y="333312"/>
                    <a:pt x="1421626" y="477689"/>
                  </a:cubicBezTo>
                  <a:cubicBezTo>
                    <a:pt x="1415090" y="1080148"/>
                    <a:pt x="1418952" y="1682904"/>
                    <a:pt x="1418952" y="2306752"/>
                  </a:cubicBezTo>
                  <a:cubicBezTo>
                    <a:pt x="1309333" y="2139501"/>
                    <a:pt x="1228530" y="1974032"/>
                    <a:pt x="1109702" y="1843619"/>
                  </a:cubicBezTo>
                  <a:cubicBezTo>
                    <a:pt x="849765" y="1558728"/>
                    <a:pt x="567846" y="1294039"/>
                    <a:pt x="300779" y="1015683"/>
                  </a:cubicBezTo>
                  <a:cubicBezTo>
                    <a:pt x="217006" y="928345"/>
                    <a:pt x="140658" y="829420"/>
                    <a:pt x="80056" y="724852"/>
                  </a:cubicBezTo>
                  <a:cubicBezTo>
                    <a:pt x="-76797" y="454517"/>
                    <a:pt x="4006" y="196066"/>
                    <a:pt x="259784" y="30003"/>
                  </a:cubicBezTo>
                  <a:cubicBezTo>
                    <a:pt x="321872" y="0"/>
                    <a:pt x="386633" y="0"/>
                    <a:pt x="465059" y="0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6" name="Freihandform 15">
              <a:extLst>
                <a:ext uri="{FF2B5EF4-FFF2-40B4-BE49-F238E27FC236}">
                  <a16:creationId xmlns:a16="http://schemas.microsoft.com/office/drawing/2014/main" id="{F38FCBB6-2E51-4948-91E4-5C1B150E83C7}"/>
                </a:ext>
              </a:extLst>
            </p:cNvPr>
            <p:cNvSpPr/>
            <p:nvPr/>
          </p:nvSpPr>
          <p:spPr>
            <a:xfrm>
              <a:off x="884170" y="464516"/>
              <a:ext cx="1748017" cy="3252327"/>
            </a:xfrm>
            <a:custGeom>
              <a:avLst/>
              <a:gdLst>
                <a:gd name="connsiteX0" fmla="*/ 1458171 w 1748017"/>
                <a:gd name="connsiteY0" fmla="*/ 3252327 h 3252327"/>
                <a:gd name="connsiteX1" fmla="*/ 818578 w 1748017"/>
                <a:gd name="connsiteY1" fmla="*/ 2056322 h 3252327"/>
                <a:gd name="connsiteX2" fmla="*/ 233349 w 1748017"/>
                <a:gd name="connsiteY2" fmla="*/ 1361177 h 3252327"/>
                <a:gd name="connsiteX3" fmla="*/ 9655 w 1748017"/>
                <a:gd name="connsiteY3" fmla="*/ 484819 h 3252327"/>
                <a:gd name="connsiteX4" fmla="*/ 300784 w 1748017"/>
                <a:gd name="connsiteY4" fmla="*/ 0 h 3252327"/>
                <a:gd name="connsiteX5" fmla="*/ 1063661 w 1748017"/>
                <a:gd name="connsiteY5" fmla="*/ 1296118 h 3252327"/>
                <a:gd name="connsiteX6" fmla="*/ 1640275 w 1748017"/>
                <a:gd name="connsiteY6" fmla="*/ 2065828 h 3252327"/>
                <a:gd name="connsiteX7" fmla="*/ 1535409 w 1748017"/>
                <a:gd name="connsiteY7" fmla="*/ 3178654 h 3252327"/>
                <a:gd name="connsiteX8" fmla="*/ 1458171 w 1748017"/>
                <a:gd name="connsiteY8" fmla="*/ 3252327 h 3252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48017" h="3252327">
                  <a:moveTo>
                    <a:pt x="1458171" y="3252327"/>
                  </a:moveTo>
                  <a:cubicBezTo>
                    <a:pt x="1458467" y="2713144"/>
                    <a:pt x="1118619" y="2396764"/>
                    <a:pt x="818578" y="2056322"/>
                  </a:cubicBezTo>
                  <a:cubicBezTo>
                    <a:pt x="618353" y="1829063"/>
                    <a:pt x="412780" y="1604478"/>
                    <a:pt x="233349" y="1361177"/>
                  </a:cubicBezTo>
                  <a:cubicBezTo>
                    <a:pt x="44412" y="1105102"/>
                    <a:pt x="-28073" y="806546"/>
                    <a:pt x="9655" y="484819"/>
                  </a:cubicBezTo>
                  <a:cubicBezTo>
                    <a:pt x="32827" y="288752"/>
                    <a:pt x="128186" y="139326"/>
                    <a:pt x="300784" y="0"/>
                  </a:cubicBezTo>
                  <a:cubicBezTo>
                    <a:pt x="294249" y="601568"/>
                    <a:pt x="703018" y="935178"/>
                    <a:pt x="1063661" y="1296118"/>
                  </a:cubicBezTo>
                  <a:cubicBezTo>
                    <a:pt x="1293296" y="1525753"/>
                    <a:pt x="1526199" y="1754795"/>
                    <a:pt x="1640275" y="2065828"/>
                  </a:cubicBezTo>
                  <a:cubicBezTo>
                    <a:pt x="1780789" y="2449049"/>
                    <a:pt x="1819409" y="2831676"/>
                    <a:pt x="1535409" y="3178654"/>
                  </a:cubicBezTo>
                  <a:cubicBezTo>
                    <a:pt x="1520852" y="3196478"/>
                    <a:pt x="1501840" y="3211034"/>
                    <a:pt x="1458171" y="3252327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pic>
        <p:nvPicPr>
          <p:cNvPr id="13" name="Grafik 12">
            <a:extLst>
              <a:ext uri="{FF2B5EF4-FFF2-40B4-BE49-F238E27FC236}">
                <a16:creationId xmlns:a16="http://schemas.microsoft.com/office/drawing/2014/main" id="{FE5380F4-9720-42E1-A681-B920C46B69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890" y="6766469"/>
            <a:ext cx="12221838" cy="122218"/>
          </a:xfrm>
          <a:prstGeom prst="rect">
            <a:avLst/>
          </a:prstGeom>
        </p:spPr>
      </p:pic>
      <p:sp>
        <p:nvSpPr>
          <p:cNvPr id="11" name="Rechteck 10"/>
          <p:cNvSpPr/>
          <p:nvPr userDrawn="1"/>
        </p:nvSpPr>
        <p:spPr>
          <a:xfrm flipH="1">
            <a:off x="2517913" y="1272059"/>
            <a:ext cx="21947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800" b="1">
                <a:solidFill>
                  <a:schemeClr val="bg1"/>
                </a:solidFill>
                <a:latin typeface="Cambria" panose="02040503050406030204" pitchFamily="18" charset="0"/>
              </a:rPr>
              <a:t>» </a:t>
            </a:r>
            <a:endParaRPr lang="de-DE" sz="8800">
              <a:solidFill>
                <a:schemeClr val="bg1"/>
              </a:solidFill>
            </a:endParaRPr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80390A8D-2D9C-BC4D-BB8D-909AE807432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28630" y="414101"/>
            <a:ext cx="1484312" cy="261610"/>
          </a:xfrm>
          <a:prstGeom prst="rect">
            <a:avLst/>
          </a:prstGeom>
        </p:spPr>
      </p:pic>
      <p:sp>
        <p:nvSpPr>
          <p:cNvPr id="19" name="Textplatzhalt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3467099" y="1842887"/>
            <a:ext cx="7237413" cy="2751137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Hier könnte ein Zitat stehen.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76127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0" pos="2184">
          <p15:clr>
            <a:srgbClr val="FBAE40"/>
          </p15:clr>
        </p15:guide>
        <p15:guide id="1" orient="horz" pos="1139">
          <p15:clr>
            <a:srgbClr val="FBAE40"/>
          </p15:clr>
        </p15:guide>
        <p15:guide id="2" pos="6743">
          <p15:clr>
            <a:srgbClr val="FBAE40"/>
          </p15:clr>
        </p15:guide>
        <p15:guide id="3" pos="846" userDrawn="1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 Zitat r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BDC969D3-8D51-EB42-8174-79B753A6E777}"/>
              </a:ext>
            </a:extLst>
          </p:cNvPr>
          <p:cNvSpPr/>
          <p:nvPr userDrawn="1"/>
        </p:nvSpPr>
        <p:spPr>
          <a:xfrm>
            <a:off x="-4638" y="-6626"/>
            <a:ext cx="12211878" cy="6905617"/>
          </a:xfrm>
          <a:prstGeom prst="rect">
            <a:avLst/>
          </a:prstGeom>
          <a:solidFill>
            <a:srgbClr val="D113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9" name="Grafik 16">
            <a:extLst>
              <a:ext uri="{FF2B5EF4-FFF2-40B4-BE49-F238E27FC236}">
                <a16:creationId xmlns:a16="http://schemas.microsoft.com/office/drawing/2014/main" id="{5EBCC35B-A26A-8A45-9E74-66D9C50AE161}"/>
              </a:ext>
            </a:extLst>
          </p:cNvPr>
          <p:cNvGrpSpPr/>
          <p:nvPr userDrawn="1"/>
        </p:nvGrpSpPr>
        <p:grpSpPr>
          <a:xfrm>
            <a:off x="-3723861" y="-3606800"/>
            <a:ext cx="16068261" cy="16322675"/>
            <a:chOff x="13902" y="-21490"/>
            <a:chExt cx="2808832" cy="4167801"/>
          </a:xfrm>
          <a:solidFill>
            <a:srgbClr val="FBFFFB">
              <a:alpha val="5098"/>
            </a:srgbClr>
          </a:solidFill>
        </p:grpSpPr>
        <p:sp>
          <p:nvSpPr>
            <p:cNvPr id="10" name="Freihandform 9">
              <a:extLst>
                <a:ext uri="{FF2B5EF4-FFF2-40B4-BE49-F238E27FC236}">
                  <a16:creationId xmlns:a16="http://schemas.microsoft.com/office/drawing/2014/main" id="{4650232C-25F0-234E-8106-E7D06C2E8320}"/>
                </a:ext>
              </a:extLst>
            </p:cNvPr>
            <p:cNvSpPr/>
            <p:nvPr/>
          </p:nvSpPr>
          <p:spPr>
            <a:xfrm>
              <a:off x="13902" y="274391"/>
              <a:ext cx="2119180" cy="3871920"/>
            </a:xfrm>
            <a:custGeom>
              <a:avLst/>
              <a:gdLst>
                <a:gd name="connsiteX0" fmla="*/ 0 w 2119180"/>
                <a:gd name="connsiteY0" fmla="*/ 3657234 h 3871920"/>
                <a:gd name="connsiteX1" fmla="*/ 0 w 2119180"/>
                <a:gd name="connsiteY1" fmla="*/ 0 h 3871920"/>
                <a:gd name="connsiteX2" fmla="*/ 1093813 w 2119180"/>
                <a:gd name="connsiteY2" fmla="*/ 0 h 3871920"/>
                <a:gd name="connsiteX3" fmla="*/ 985977 w 2119180"/>
                <a:gd name="connsiteY3" fmla="*/ 136653 h 3871920"/>
                <a:gd name="connsiteX4" fmla="*/ 936663 w 2119180"/>
                <a:gd name="connsiteY4" fmla="*/ 1960665 h 3871920"/>
                <a:gd name="connsiteX5" fmla="*/ 1626163 w 2119180"/>
                <a:gd name="connsiteY5" fmla="*/ 2721462 h 3871920"/>
                <a:gd name="connsiteX6" fmla="*/ 2083355 w 2119180"/>
                <a:gd name="connsiteY6" fmla="*/ 3377394 h 3871920"/>
                <a:gd name="connsiteX7" fmla="*/ 1764895 w 2119180"/>
                <a:gd name="connsiteY7" fmla="*/ 3869045 h 3871920"/>
                <a:gd name="connsiteX8" fmla="*/ 1312160 w 2119180"/>
                <a:gd name="connsiteY8" fmla="*/ 3731205 h 3871920"/>
                <a:gd name="connsiteX9" fmla="*/ 1085792 w 2119180"/>
                <a:gd name="connsiteY9" fmla="*/ 3660204 h 3871920"/>
                <a:gd name="connsiteX10" fmla="*/ 0 w 2119180"/>
                <a:gd name="connsiteY10" fmla="*/ 3657234 h 3871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19180" h="3871920">
                  <a:moveTo>
                    <a:pt x="0" y="3657234"/>
                  </a:moveTo>
                  <a:cubicBezTo>
                    <a:pt x="0" y="2438057"/>
                    <a:pt x="0" y="1218880"/>
                    <a:pt x="0" y="0"/>
                  </a:cubicBezTo>
                  <a:cubicBezTo>
                    <a:pt x="354702" y="0"/>
                    <a:pt x="709404" y="0"/>
                    <a:pt x="1093813" y="0"/>
                  </a:cubicBezTo>
                  <a:cubicBezTo>
                    <a:pt x="1043905" y="63276"/>
                    <a:pt x="1015981" y="101004"/>
                    <a:pt x="985977" y="136653"/>
                  </a:cubicBezTo>
                  <a:cubicBezTo>
                    <a:pt x="504722" y="704651"/>
                    <a:pt x="476798" y="1369791"/>
                    <a:pt x="936663" y="1960665"/>
                  </a:cubicBezTo>
                  <a:cubicBezTo>
                    <a:pt x="1146098" y="2230108"/>
                    <a:pt x="1407519" y="2458554"/>
                    <a:pt x="1626163" y="2721462"/>
                  </a:cubicBezTo>
                  <a:cubicBezTo>
                    <a:pt x="1796385" y="2926144"/>
                    <a:pt x="1965715" y="3140925"/>
                    <a:pt x="2083355" y="3377394"/>
                  </a:cubicBezTo>
                  <a:cubicBezTo>
                    <a:pt x="2197727" y="3607029"/>
                    <a:pt x="2023941" y="3841418"/>
                    <a:pt x="1764895" y="3869045"/>
                  </a:cubicBezTo>
                  <a:cubicBezTo>
                    <a:pt x="1594377" y="3887167"/>
                    <a:pt x="1453269" y="3817058"/>
                    <a:pt x="1312160" y="3731205"/>
                  </a:cubicBezTo>
                  <a:cubicBezTo>
                    <a:pt x="1246210" y="3690803"/>
                    <a:pt x="1162139" y="3661689"/>
                    <a:pt x="1085792" y="3660204"/>
                  </a:cubicBezTo>
                  <a:cubicBezTo>
                    <a:pt x="723961" y="3652480"/>
                    <a:pt x="361832" y="3656937"/>
                    <a:pt x="0" y="3657234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4" name="Freihandform 13">
              <a:extLst>
                <a:ext uri="{FF2B5EF4-FFF2-40B4-BE49-F238E27FC236}">
                  <a16:creationId xmlns:a16="http://schemas.microsoft.com/office/drawing/2014/main" id="{5C9C664E-11E1-B34F-8D3B-7F47E74F9A4D}"/>
                </a:ext>
              </a:extLst>
            </p:cNvPr>
            <p:cNvSpPr/>
            <p:nvPr/>
          </p:nvSpPr>
          <p:spPr>
            <a:xfrm>
              <a:off x="884170" y="464516"/>
              <a:ext cx="1747897" cy="3252327"/>
            </a:xfrm>
            <a:custGeom>
              <a:avLst/>
              <a:gdLst>
                <a:gd name="connsiteX0" fmla="*/ 1458171 w 1747897"/>
                <a:gd name="connsiteY0" fmla="*/ 3252327 h 3252327"/>
                <a:gd name="connsiteX1" fmla="*/ 1535409 w 1747897"/>
                <a:gd name="connsiteY1" fmla="*/ 3178654 h 3252327"/>
                <a:gd name="connsiteX2" fmla="*/ 1640275 w 1747897"/>
                <a:gd name="connsiteY2" fmla="*/ 2065828 h 3252327"/>
                <a:gd name="connsiteX3" fmla="*/ 1063661 w 1747897"/>
                <a:gd name="connsiteY3" fmla="*/ 1296118 h 3252327"/>
                <a:gd name="connsiteX4" fmla="*/ 300784 w 1747897"/>
                <a:gd name="connsiteY4" fmla="*/ 0 h 3252327"/>
                <a:gd name="connsiteX5" fmla="*/ 9655 w 1747897"/>
                <a:gd name="connsiteY5" fmla="*/ 484819 h 3252327"/>
                <a:gd name="connsiteX6" fmla="*/ 233349 w 1747897"/>
                <a:gd name="connsiteY6" fmla="*/ 1361177 h 3252327"/>
                <a:gd name="connsiteX7" fmla="*/ 818578 w 1747897"/>
                <a:gd name="connsiteY7" fmla="*/ 2056322 h 3252327"/>
                <a:gd name="connsiteX8" fmla="*/ 1458171 w 1747897"/>
                <a:gd name="connsiteY8" fmla="*/ 3252327 h 3252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47897" h="3252327">
                  <a:moveTo>
                    <a:pt x="1458171" y="3252327"/>
                  </a:moveTo>
                  <a:cubicBezTo>
                    <a:pt x="1501543" y="3211034"/>
                    <a:pt x="1520555" y="3196478"/>
                    <a:pt x="1535409" y="3178654"/>
                  </a:cubicBezTo>
                  <a:cubicBezTo>
                    <a:pt x="1819409" y="2831676"/>
                    <a:pt x="1780492" y="2449049"/>
                    <a:pt x="1640275" y="2065828"/>
                  </a:cubicBezTo>
                  <a:cubicBezTo>
                    <a:pt x="1526199" y="1754795"/>
                    <a:pt x="1293296" y="1525753"/>
                    <a:pt x="1063661" y="1296118"/>
                  </a:cubicBezTo>
                  <a:cubicBezTo>
                    <a:pt x="703018" y="935178"/>
                    <a:pt x="294249" y="601865"/>
                    <a:pt x="300784" y="0"/>
                  </a:cubicBezTo>
                  <a:cubicBezTo>
                    <a:pt x="128186" y="139326"/>
                    <a:pt x="32530" y="288752"/>
                    <a:pt x="9655" y="484819"/>
                  </a:cubicBezTo>
                  <a:cubicBezTo>
                    <a:pt x="-28073" y="806546"/>
                    <a:pt x="44412" y="1105102"/>
                    <a:pt x="233349" y="1361177"/>
                  </a:cubicBezTo>
                  <a:cubicBezTo>
                    <a:pt x="412780" y="1604478"/>
                    <a:pt x="618055" y="1829063"/>
                    <a:pt x="818578" y="2056322"/>
                  </a:cubicBezTo>
                  <a:cubicBezTo>
                    <a:pt x="1118916" y="2396764"/>
                    <a:pt x="1458467" y="2713144"/>
                    <a:pt x="1458171" y="3252327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5" name="Freihandform 14">
              <a:extLst>
                <a:ext uri="{FF2B5EF4-FFF2-40B4-BE49-F238E27FC236}">
                  <a16:creationId xmlns:a16="http://schemas.microsoft.com/office/drawing/2014/main" id="{F2E3C613-5754-4840-B0D2-C0E38D58768A}"/>
                </a:ext>
              </a:extLst>
            </p:cNvPr>
            <p:cNvSpPr/>
            <p:nvPr/>
          </p:nvSpPr>
          <p:spPr>
            <a:xfrm>
              <a:off x="1401077" y="-21490"/>
              <a:ext cx="1421657" cy="2306751"/>
            </a:xfrm>
            <a:custGeom>
              <a:avLst/>
              <a:gdLst>
                <a:gd name="connsiteX0" fmla="*/ 465059 w 1421657"/>
                <a:gd name="connsiteY0" fmla="*/ 0 h 2306751"/>
                <a:gd name="connsiteX1" fmla="*/ 857489 w 1421657"/>
                <a:gd name="connsiteY1" fmla="*/ 277464 h 2306751"/>
                <a:gd name="connsiteX2" fmla="*/ 1234175 w 1421657"/>
                <a:gd name="connsiteY2" fmla="*/ 296476 h 2306751"/>
                <a:gd name="connsiteX3" fmla="*/ 1421626 w 1421657"/>
                <a:gd name="connsiteY3" fmla="*/ 477689 h 2306751"/>
                <a:gd name="connsiteX4" fmla="*/ 1418952 w 1421657"/>
                <a:gd name="connsiteY4" fmla="*/ 2306752 h 2306751"/>
                <a:gd name="connsiteX5" fmla="*/ 1109702 w 1421657"/>
                <a:gd name="connsiteY5" fmla="*/ 1843619 h 2306751"/>
                <a:gd name="connsiteX6" fmla="*/ 300779 w 1421657"/>
                <a:gd name="connsiteY6" fmla="*/ 1015683 h 2306751"/>
                <a:gd name="connsiteX7" fmla="*/ 80056 w 1421657"/>
                <a:gd name="connsiteY7" fmla="*/ 724852 h 2306751"/>
                <a:gd name="connsiteX8" fmla="*/ 259784 w 1421657"/>
                <a:gd name="connsiteY8" fmla="*/ 30003 h 2306751"/>
                <a:gd name="connsiteX9" fmla="*/ 465059 w 1421657"/>
                <a:gd name="connsiteY9" fmla="*/ 0 h 23067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21657" h="2306751">
                  <a:moveTo>
                    <a:pt x="465059" y="0"/>
                  </a:moveTo>
                  <a:cubicBezTo>
                    <a:pt x="595176" y="64761"/>
                    <a:pt x="719946" y="238250"/>
                    <a:pt x="857489" y="277464"/>
                  </a:cubicBezTo>
                  <a:cubicBezTo>
                    <a:pt x="975426" y="311329"/>
                    <a:pt x="1108811" y="303902"/>
                    <a:pt x="1234175" y="296476"/>
                  </a:cubicBezTo>
                  <a:cubicBezTo>
                    <a:pt x="1373203" y="288158"/>
                    <a:pt x="1423112" y="333312"/>
                    <a:pt x="1421626" y="477689"/>
                  </a:cubicBezTo>
                  <a:cubicBezTo>
                    <a:pt x="1415090" y="1080148"/>
                    <a:pt x="1418952" y="1682904"/>
                    <a:pt x="1418952" y="2306752"/>
                  </a:cubicBezTo>
                  <a:cubicBezTo>
                    <a:pt x="1309333" y="2139501"/>
                    <a:pt x="1228530" y="1974032"/>
                    <a:pt x="1109702" y="1843619"/>
                  </a:cubicBezTo>
                  <a:cubicBezTo>
                    <a:pt x="849765" y="1558728"/>
                    <a:pt x="567846" y="1294039"/>
                    <a:pt x="300779" y="1015683"/>
                  </a:cubicBezTo>
                  <a:cubicBezTo>
                    <a:pt x="217006" y="928345"/>
                    <a:pt x="140658" y="829420"/>
                    <a:pt x="80056" y="724852"/>
                  </a:cubicBezTo>
                  <a:cubicBezTo>
                    <a:pt x="-76797" y="454517"/>
                    <a:pt x="4006" y="196066"/>
                    <a:pt x="259784" y="30003"/>
                  </a:cubicBezTo>
                  <a:cubicBezTo>
                    <a:pt x="321872" y="0"/>
                    <a:pt x="386633" y="0"/>
                    <a:pt x="465059" y="0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6" name="Freihandform 15">
              <a:extLst>
                <a:ext uri="{FF2B5EF4-FFF2-40B4-BE49-F238E27FC236}">
                  <a16:creationId xmlns:a16="http://schemas.microsoft.com/office/drawing/2014/main" id="{F38FCBB6-2E51-4948-91E4-5C1B150E83C7}"/>
                </a:ext>
              </a:extLst>
            </p:cNvPr>
            <p:cNvSpPr/>
            <p:nvPr/>
          </p:nvSpPr>
          <p:spPr>
            <a:xfrm>
              <a:off x="884170" y="464516"/>
              <a:ext cx="1748017" cy="3252327"/>
            </a:xfrm>
            <a:custGeom>
              <a:avLst/>
              <a:gdLst>
                <a:gd name="connsiteX0" fmla="*/ 1458171 w 1748017"/>
                <a:gd name="connsiteY0" fmla="*/ 3252327 h 3252327"/>
                <a:gd name="connsiteX1" fmla="*/ 818578 w 1748017"/>
                <a:gd name="connsiteY1" fmla="*/ 2056322 h 3252327"/>
                <a:gd name="connsiteX2" fmla="*/ 233349 w 1748017"/>
                <a:gd name="connsiteY2" fmla="*/ 1361177 h 3252327"/>
                <a:gd name="connsiteX3" fmla="*/ 9655 w 1748017"/>
                <a:gd name="connsiteY3" fmla="*/ 484819 h 3252327"/>
                <a:gd name="connsiteX4" fmla="*/ 300784 w 1748017"/>
                <a:gd name="connsiteY4" fmla="*/ 0 h 3252327"/>
                <a:gd name="connsiteX5" fmla="*/ 1063661 w 1748017"/>
                <a:gd name="connsiteY5" fmla="*/ 1296118 h 3252327"/>
                <a:gd name="connsiteX6" fmla="*/ 1640275 w 1748017"/>
                <a:gd name="connsiteY6" fmla="*/ 2065828 h 3252327"/>
                <a:gd name="connsiteX7" fmla="*/ 1535409 w 1748017"/>
                <a:gd name="connsiteY7" fmla="*/ 3178654 h 3252327"/>
                <a:gd name="connsiteX8" fmla="*/ 1458171 w 1748017"/>
                <a:gd name="connsiteY8" fmla="*/ 3252327 h 3252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48017" h="3252327">
                  <a:moveTo>
                    <a:pt x="1458171" y="3252327"/>
                  </a:moveTo>
                  <a:cubicBezTo>
                    <a:pt x="1458467" y="2713144"/>
                    <a:pt x="1118619" y="2396764"/>
                    <a:pt x="818578" y="2056322"/>
                  </a:cubicBezTo>
                  <a:cubicBezTo>
                    <a:pt x="618353" y="1829063"/>
                    <a:pt x="412780" y="1604478"/>
                    <a:pt x="233349" y="1361177"/>
                  </a:cubicBezTo>
                  <a:cubicBezTo>
                    <a:pt x="44412" y="1105102"/>
                    <a:pt x="-28073" y="806546"/>
                    <a:pt x="9655" y="484819"/>
                  </a:cubicBezTo>
                  <a:cubicBezTo>
                    <a:pt x="32827" y="288752"/>
                    <a:pt x="128186" y="139326"/>
                    <a:pt x="300784" y="0"/>
                  </a:cubicBezTo>
                  <a:cubicBezTo>
                    <a:pt x="294249" y="601568"/>
                    <a:pt x="703018" y="935178"/>
                    <a:pt x="1063661" y="1296118"/>
                  </a:cubicBezTo>
                  <a:cubicBezTo>
                    <a:pt x="1293296" y="1525753"/>
                    <a:pt x="1526199" y="1754795"/>
                    <a:pt x="1640275" y="2065828"/>
                  </a:cubicBezTo>
                  <a:cubicBezTo>
                    <a:pt x="1780789" y="2449049"/>
                    <a:pt x="1819409" y="2831676"/>
                    <a:pt x="1535409" y="3178654"/>
                  </a:cubicBezTo>
                  <a:cubicBezTo>
                    <a:pt x="1520852" y="3196478"/>
                    <a:pt x="1501840" y="3211034"/>
                    <a:pt x="1458171" y="3252327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pic>
        <p:nvPicPr>
          <p:cNvPr id="13" name="Grafik 12">
            <a:extLst>
              <a:ext uri="{FF2B5EF4-FFF2-40B4-BE49-F238E27FC236}">
                <a16:creationId xmlns:a16="http://schemas.microsoft.com/office/drawing/2014/main" id="{FE5380F4-9720-42E1-A681-B920C46B69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890" y="6766469"/>
            <a:ext cx="12221838" cy="122218"/>
          </a:xfrm>
          <a:prstGeom prst="rect">
            <a:avLst/>
          </a:prstGeom>
        </p:spPr>
      </p:pic>
      <p:sp>
        <p:nvSpPr>
          <p:cNvPr id="11" name="Rechteck 10"/>
          <p:cNvSpPr/>
          <p:nvPr userDrawn="1"/>
        </p:nvSpPr>
        <p:spPr>
          <a:xfrm flipH="1">
            <a:off x="2517913" y="1272059"/>
            <a:ext cx="21947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800" b="1">
                <a:solidFill>
                  <a:schemeClr val="bg1"/>
                </a:solidFill>
                <a:latin typeface="Cambria" panose="02040503050406030204" pitchFamily="18" charset="0"/>
              </a:rPr>
              <a:t>» </a:t>
            </a:r>
            <a:endParaRPr lang="de-DE" sz="8800">
              <a:solidFill>
                <a:schemeClr val="bg1"/>
              </a:solidFill>
            </a:endParaRPr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80390A8D-2D9C-BC4D-BB8D-909AE807432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28630" y="414101"/>
            <a:ext cx="1484312" cy="261610"/>
          </a:xfrm>
          <a:prstGeom prst="rect">
            <a:avLst/>
          </a:prstGeom>
        </p:spPr>
      </p:pic>
      <p:sp>
        <p:nvSpPr>
          <p:cNvPr id="12" name="Textplatzhalt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3467099" y="1842887"/>
            <a:ext cx="7237413" cy="2751137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Hier könnte ein Zitat stehen.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96963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0" pos="2184">
          <p15:clr>
            <a:srgbClr val="FBAE40"/>
          </p15:clr>
        </p15:guide>
        <p15:guide id="1" orient="horz" pos="1139">
          <p15:clr>
            <a:srgbClr val="FBAE40"/>
          </p15:clr>
        </p15:guide>
        <p15:guide id="2" pos="6743">
          <p15:clr>
            <a:srgbClr val="FBAE40"/>
          </p15:clr>
        </p15:guide>
        <p15:guide id="3" pos="846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_Kennzahl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afik 16">
            <a:extLst>
              <a:ext uri="{FF2B5EF4-FFF2-40B4-BE49-F238E27FC236}">
                <a16:creationId xmlns:a16="http://schemas.microsoft.com/office/drawing/2014/main" id="{CA1E5E8A-A416-AC45-91D8-6509D4FF364E}"/>
              </a:ext>
            </a:extLst>
          </p:cNvPr>
          <p:cNvGrpSpPr/>
          <p:nvPr userDrawn="1"/>
        </p:nvGrpSpPr>
        <p:grpSpPr>
          <a:xfrm>
            <a:off x="7256207" y="-726551"/>
            <a:ext cx="4935793" cy="7873488"/>
            <a:chOff x="13902" y="-21490"/>
            <a:chExt cx="2808832" cy="4167801"/>
          </a:xfrm>
          <a:solidFill>
            <a:schemeClr val="tx1">
              <a:lumMod val="65000"/>
              <a:lumOff val="35000"/>
              <a:alpha val="5000"/>
            </a:schemeClr>
          </a:solidFill>
        </p:grpSpPr>
        <p:sp>
          <p:nvSpPr>
            <p:cNvPr id="19" name="Freihandform 18">
              <a:extLst>
                <a:ext uri="{FF2B5EF4-FFF2-40B4-BE49-F238E27FC236}">
                  <a16:creationId xmlns:a16="http://schemas.microsoft.com/office/drawing/2014/main" id="{8773F6FB-333B-2E49-9E24-6DC41B54C338}"/>
                </a:ext>
              </a:extLst>
            </p:cNvPr>
            <p:cNvSpPr/>
            <p:nvPr/>
          </p:nvSpPr>
          <p:spPr>
            <a:xfrm>
              <a:off x="13902" y="274391"/>
              <a:ext cx="2119180" cy="3871920"/>
            </a:xfrm>
            <a:custGeom>
              <a:avLst/>
              <a:gdLst>
                <a:gd name="connsiteX0" fmla="*/ 0 w 2119180"/>
                <a:gd name="connsiteY0" fmla="*/ 3657234 h 3871920"/>
                <a:gd name="connsiteX1" fmla="*/ 0 w 2119180"/>
                <a:gd name="connsiteY1" fmla="*/ 0 h 3871920"/>
                <a:gd name="connsiteX2" fmla="*/ 1093813 w 2119180"/>
                <a:gd name="connsiteY2" fmla="*/ 0 h 3871920"/>
                <a:gd name="connsiteX3" fmla="*/ 985977 w 2119180"/>
                <a:gd name="connsiteY3" fmla="*/ 136653 h 3871920"/>
                <a:gd name="connsiteX4" fmla="*/ 936663 w 2119180"/>
                <a:gd name="connsiteY4" fmla="*/ 1960665 h 3871920"/>
                <a:gd name="connsiteX5" fmla="*/ 1626163 w 2119180"/>
                <a:gd name="connsiteY5" fmla="*/ 2721462 h 3871920"/>
                <a:gd name="connsiteX6" fmla="*/ 2083355 w 2119180"/>
                <a:gd name="connsiteY6" fmla="*/ 3377394 h 3871920"/>
                <a:gd name="connsiteX7" fmla="*/ 1764895 w 2119180"/>
                <a:gd name="connsiteY7" fmla="*/ 3869045 h 3871920"/>
                <a:gd name="connsiteX8" fmla="*/ 1312160 w 2119180"/>
                <a:gd name="connsiteY8" fmla="*/ 3731205 h 3871920"/>
                <a:gd name="connsiteX9" fmla="*/ 1085792 w 2119180"/>
                <a:gd name="connsiteY9" fmla="*/ 3660204 h 3871920"/>
                <a:gd name="connsiteX10" fmla="*/ 0 w 2119180"/>
                <a:gd name="connsiteY10" fmla="*/ 3657234 h 3871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19180" h="3871920">
                  <a:moveTo>
                    <a:pt x="0" y="3657234"/>
                  </a:moveTo>
                  <a:cubicBezTo>
                    <a:pt x="0" y="2438057"/>
                    <a:pt x="0" y="1218880"/>
                    <a:pt x="0" y="0"/>
                  </a:cubicBezTo>
                  <a:cubicBezTo>
                    <a:pt x="354702" y="0"/>
                    <a:pt x="709404" y="0"/>
                    <a:pt x="1093813" y="0"/>
                  </a:cubicBezTo>
                  <a:cubicBezTo>
                    <a:pt x="1043905" y="63276"/>
                    <a:pt x="1015981" y="101004"/>
                    <a:pt x="985977" y="136653"/>
                  </a:cubicBezTo>
                  <a:cubicBezTo>
                    <a:pt x="504722" y="704651"/>
                    <a:pt x="476798" y="1369791"/>
                    <a:pt x="936663" y="1960665"/>
                  </a:cubicBezTo>
                  <a:cubicBezTo>
                    <a:pt x="1146098" y="2230108"/>
                    <a:pt x="1407519" y="2458554"/>
                    <a:pt x="1626163" y="2721462"/>
                  </a:cubicBezTo>
                  <a:cubicBezTo>
                    <a:pt x="1796385" y="2926144"/>
                    <a:pt x="1965715" y="3140925"/>
                    <a:pt x="2083355" y="3377394"/>
                  </a:cubicBezTo>
                  <a:cubicBezTo>
                    <a:pt x="2197727" y="3607029"/>
                    <a:pt x="2023941" y="3841418"/>
                    <a:pt x="1764895" y="3869045"/>
                  </a:cubicBezTo>
                  <a:cubicBezTo>
                    <a:pt x="1594377" y="3887167"/>
                    <a:pt x="1453269" y="3817058"/>
                    <a:pt x="1312160" y="3731205"/>
                  </a:cubicBezTo>
                  <a:cubicBezTo>
                    <a:pt x="1246210" y="3690803"/>
                    <a:pt x="1162139" y="3661689"/>
                    <a:pt x="1085792" y="3660204"/>
                  </a:cubicBezTo>
                  <a:cubicBezTo>
                    <a:pt x="723961" y="3652480"/>
                    <a:pt x="361832" y="3656937"/>
                    <a:pt x="0" y="3657234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20" name="Freihandform 19">
              <a:extLst>
                <a:ext uri="{FF2B5EF4-FFF2-40B4-BE49-F238E27FC236}">
                  <a16:creationId xmlns:a16="http://schemas.microsoft.com/office/drawing/2014/main" id="{BE8C68BF-88E0-E849-8D89-A5A29140938B}"/>
                </a:ext>
              </a:extLst>
            </p:cNvPr>
            <p:cNvSpPr/>
            <p:nvPr/>
          </p:nvSpPr>
          <p:spPr>
            <a:xfrm>
              <a:off x="884170" y="464516"/>
              <a:ext cx="1747897" cy="3252327"/>
            </a:xfrm>
            <a:custGeom>
              <a:avLst/>
              <a:gdLst>
                <a:gd name="connsiteX0" fmla="*/ 1458171 w 1747897"/>
                <a:gd name="connsiteY0" fmla="*/ 3252327 h 3252327"/>
                <a:gd name="connsiteX1" fmla="*/ 1535409 w 1747897"/>
                <a:gd name="connsiteY1" fmla="*/ 3178654 h 3252327"/>
                <a:gd name="connsiteX2" fmla="*/ 1640275 w 1747897"/>
                <a:gd name="connsiteY2" fmla="*/ 2065828 h 3252327"/>
                <a:gd name="connsiteX3" fmla="*/ 1063661 w 1747897"/>
                <a:gd name="connsiteY3" fmla="*/ 1296118 h 3252327"/>
                <a:gd name="connsiteX4" fmla="*/ 300784 w 1747897"/>
                <a:gd name="connsiteY4" fmla="*/ 0 h 3252327"/>
                <a:gd name="connsiteX5" fmla="*/ 9655 w 1747897"/>
                <a:gd name="connsiteY5" fmla="*/ 484819 h 3252327"/>
                <a:gd name="connsiteX6" fmla="*/ 233349 w 1747897"/>
                <a:gd name="connsiteY6" fmla="*/ 1361177 h 3252327"/>
                <a:gd name="connsiteX7" fmla="*/ 818578 w 1747897"/>
                <a:gd name="connsiteY7" fmla="*/ 2056322 h 3252327"/>
                <a:gd name="connsiteX8" fmla="*/ 1458171 w 1747897"/>
                <a:gd name="connsiteY8" fmla="*/ 3252327 h 3252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47897" h="3252327">
                  <a:moveTo>
                    <a:pt x="1458171" y="3252327"/>
                  </a:moveTo>
                  <a:cubicBezTo>
                    <a:pt x="1501543" y="3211034"/>
                    <a:pt x="1520555" y="3196478"/>
                    <a:pt x="1535409" y="3178654"/>
                  </a:cubicBezTo>
                  <a:cubicBezTo>
                    <a:pt x="1819409" y="2831676"/>
                    <a:pt x="1780492" y="2449049"/>
                    <a:pt x="1640275" y="2065828"/>
                  </a:cubicBezTo>
                  <a:cubicBezTo>
                    <a:pt x="1526199" y="1754795"/>
                    <a:pt x="1293296" y="1525753"/>
                    <a:pt x="1063661" y="1296118"/>
                  </a:cubicBezTo>
                  <a:cubicBezTo>
                    <a:pt x="703018" y="935178"/>
                    <a:pt x="294249" y="601865"/>
                    <a:pt x="300784" y="0"/>
                  </a:cubicBezTo>
                  <a:cubicBezTo>
                    <a:pt x="128186" y="139326"/>
                    <a:pt x="32530" y="288752"/>
                    <a:pt x="9655" y="484819"/>
                  </a:cubicBezTo>
                  <a:cubicBezTo>
                    <a:pt x="-28073" y="806546"/>
                    <a:pt x="44412" y="1105102"/>
                    <a:pt x="233349" y="1361177"/>
                  </a:cubicBezTo>
                  <a:cubicBezTo>
                    <a:pt x="412780" y="1604478"/>
                    <a:pt x="618055" y="1829063"/>
                    <a:pt x="818578" y="2056322"/>
                  </a:cubicBezTo>
                  <a:cubicBezTo>
                    <a:pt x="1118916" y="2396764"/>
                    <a:pt x="1458467" y="2713144"/>
                    <a:pt x="1458171" y="3252327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21" name="Freihandform 20">
              <a:extLst>
                <a:ext uri="{FF2B5EF4-FFF2-40B4-BE49-F238E27FC236}">
                  <a16:creationId xmlns:a16="http://schemas.microsoft.com/office/drawing/2014/main" id="{97BC758E-D8A0-664B-AF2C-BA3EA5D01D5F}"/>
                </a:ext>
              </a:extLst>
            </p:cNvPr>
            <p:cNvSpPr/>
            <p:nvPr/>
          </p:nvSpPr>
          <p:spPr>
            <a:xfrm>
              <a:off x="1401077" y="-21490"/>
              <a:ext cx="1421657" cy="2306751"/>
            </a:xfrm>
            <a:custGeom>
              <a:avLst/>
              <a:gdLst>
                <a:gd name="connsiteX0" fmla="*/ 465059 w 1421657"/>
                <a:gd name="connsiteY0" fmla="*/ 0 h 2306751"/>
                <a:gd name="connsiteX1" fmla="*/ 857489 w 1421657"/>
                <a:gd name="connsiteY1" fmla="*/ 277464 h 2306751"/>
                <a:gd name="connsiteX2" fmla="*/ 1234175 w 1421657"/>
                <a:gd name="connsiteY2" fmla="*/ 296476 h 2306751"/>
                <a:gd name="connsiteX3" fmla="*/ 1421626 w 1421657"/>
                <a:gd name="connsiteY3" fmla="*/ 477689 h 2306751"/>
                <a:gd name="connsiteX4" fmla="*/ 1418952 w 1421657"/>
                <a:gd name="connsiteY4" fmla="*/ 2306752 h 2306751"/>
                <a:gd name="connsiteX5" fmla="*/ 1109702 w 1421657"/>
                <a:gd name="connsiteY5" fmla="*/ 1843619 h 2306751"/>
                <a:gd name="connsiteX6" fmla="*/ 300779 w 1421657"/>
                <a:gd name="connsiteY6" fmla="*/ 1015683 h 2306751"/>
                <a:gd name="connsiteX7" fmla="*/ 80056 w 1421657"/>
                <a:gd name="connsiteY7" fmla="*/ 724852 h 2306751"/>
                <a:gd name="connsiteX8" fmla="*/ 259784 w 1421657"/>
                <a:gd name="connsiteY8" fmla="*/ 30003 h 2306751"/>
                <a:gd name="connsiteX9" fmla="*/ 465059 w 1421657"/>
                <a:gd name="connsiteY9" fmla="*/ 0 h 23067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21657" h="2306751">
                  <a:moveTo>
                    <a:pt x="465059" y="0"/>
                  </a:moveTo>
                  <a:cubicBezTo>
                    <a:pt x="595176" y="64761"/>
                    <a:pt x="719946" y="238250"/>
                    <a:pt x="857489" y="277464"/>
                  </a:cubicBezTo>
                  <a:cubicBezTo>
                    <a:pt x="975426" y="311329"/>
                    <a:pt x="1108811" y="303902"/>
                    <a:pt x="1234175" y="296476"/>
                  </a:cubicBezTo>
                  <a:cubicBezTo>
                    <a:pt x="1373203" y="288158"/>
                    <a:pt x="1423112" y="333312"/>
                    <a:pt x="1421626" y="477689"/>
                  </a:cubicBezTo>
                  <a:cubicBezTo>
                    <a:pt x="1415090" y="1080148"/>
                    <a:pt x="1418952" y="1682904"/>
                    <a:pt x="1418952" y="2306752"/>
                  </a:cubicBezTo>
                  <a:cubicBezTo>
                    <a:pt x="1309333" y="2139501"/>
                    <a:pt x="1228530" y="1974032"/>
                    <a:pt x="1109702" y="1843619"/>
                  </a:cubicBezTo>
                  <a:cubicBezTo>
                    <a:pt x="849765" y="1558728"/>
                    <a:pt x="567846" y="1294039"/>
                    <a:pt x="300779" y="1015683"/>
                  </a:cubicBezTo>
                  <a:cubicBezTo>
                    <a:pt x="217006" y="928345"/>
                    <a:pt x="140658" y="829420"/>
                    <a:pt x="80056" y="724852"/>
                  </a:cubicBezTo>
                  <a:cubicBezTo>
                    <a:pt x="-76797" y="454517"/>
                    <a:pt x="4006" y="196066"/>
                    <a:pt x="259784" y="30003"/>
                  </a:cubicBezTo>
                  <a:cubicBezTo>
                    <a:pt x="321872" y="0"/>
                    <a:pt x="386633" y="0"/>
                    <a:pt x="465059" y="0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22" name="Freihandform 21">
              <a:extLst>
                <a:ext uri="{FF2B5EF4-FFF2-40B4-BE49-F238E27FC236}">
                  <a16:creationId xmlns:a16="http://schemas.microsoft.com/office/drawing/2014/main" id="{FBA9AE05-52B9-074A-9D1A-40C9CEE7E5EE}"/>
                </a:ext>
              </a:extLst>
            </p:cNvPr>
            <p:cNvSpPr/>
            <p:nvPr/>
          </p:nvSpPr>
          <p:spPr>
            <a:xfrm>
              <a:off x="884170" y="464516"/>
              <a:ext cx="1748017" cy="3252327"/>
            </a:xfrm>
            <a:custGeom>
              <a:avLst/>
              <a:gdLst>
                <a:gd name="connsiteX0" fmla="*/ 1458171 w 1748017"/>
                <a:gd name="connsiteY0" fmla="*/ 3252327 h 3252327"/>
                <a:gd name="connsiteX1" fmla="*/ 818578 w 1748017"/>
                <a:gd name="connsiteY1" fmla="*/ 2056322 h 3252327"/>
                <a:gd name="connsiteX2" fmla="*/ 233349 w 1748017"/>
                <a:gd name="connsiteY2" fmla="*/ 1361177 h 3252327"/>
                <a:gd name="connsiteX3" fmla="*/ 9655 w 1748017"/>
                <a:gd name="connsiteY3" fmla="*/ 484819 h 3252327"/>
                <a:gd name="connsiteX4" fmla="*/ 300784 w 1748017"/>
                <a:gd name="connsiteY4" fmla="*/ 0 h 3252327"/>
                <a:gd name="connsiteX5" fmla="*/ 1063661 w 1748017"/>
                <a:gd name="connsiteY5" fmla="*/ 1296118 h 3252327"/>
                <a:gd name="connsiteX6" fmla="*/ 1640275 w 1748017"/>
                <a:gd name="connsiteY6" fmla="*/ 2065828 h 3252327"/>
                <a:gd name="connsiteX7" fmla="*/ 1535409 w 1748017"/>
                <a:gd name="connsiteY7" fmla="*/ 3178654 h 3252327"/>
                <a:gd name="connsiteX8" fmla="*/ 1458171 w 1748017"/>
                <a:gd name="connsiteY8" fmla="*/ 3252327 h 3252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48017" h="3252327">
                  <a:moveTo>
                    <a:pt x="1458171" y="3252327"/>
                  </a:moveTo>
                  <a:cubicBezTo>
                    <a:pt x="1458467" y="2713144"/>
                    <a:pt x="1118619" y="2396764"/>
                    <a:pt x="818578" y="2056322"/>
                  </a:cubicBezTo>
                  <a:cubicBezTo>
                    <a:pt x="618353" y="1829063"/>
                    <a:pt x="412780" y="1604478"/>
                    <a:pt x="233349" y="1361177"/>
                  </a:cubicBezTo>
                  <a:cubicBezTo>
                    <a:pt x="44412" y="1105102"/>
                    <a:pt x="-28073" y="806546"/>
                    <a:pt x="9655" y="484819"/>
                  </a:cubicBezTo>
                  <a:cubicBezTo>
                    <a:pt x="32827" y="288752"/>
                    <a:pt x="128186" y="139326"/>
                    <a:pt x="300784" y="0"/>
                  </a:cubicBezTo>
                  <a:cubicBezTo>
                    <a:pt x="294249" y="601568"/>
                    <a:pt x="703018" y="935178"/>
                    <a:pt x="1063661" y="1296118"/>
                  </a:cubicBezTo>
                  <a:cubicBezTo>
                    <a:pt x="1293296" y="1525753"/>
                    <a:pt x="1526199" y="1754795"/>
                    <a:pt x="1640275" y="2065828"/>
                  </a:cubicBezTo>
                  <a:cubicBezTo>
                    <a:pt x="1780789" y="2449049"/>
                    <a:pt x="1819409" y="2831676"/>
                    <a:pt x="1535409" y="3178654"/>
                  </a:cubicBezTo>
                  <a:cubicBezTo>
                    <a:pt x="1520852" y="3196478"/>
                    <a:pt x="1501840" y="3211034"/>
                    <a:pt x="1458171" y="3252327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sp>
        <p:nvSpPr>
          <p:cNvPr id="23" name="Rechteck 22"/>
          <p:cNvSpPr/>
          <p:nvPr userDrawn="1"/>
        </p:nvSpPr>
        <p:spPr>
          <a:xfrm>
            <a:off x="0" y="0"/>
            <a:ext cx="7256207" cy="6761747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FE5380F4-9720-42E1-A681-B920C46B69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890" y="6766469"/>
            <a:ext cx="12221838" cy="122218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49A687B7-1827-4242-94BD-B4F6359B7D6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36561" y="414101"/>
            <a:ext cx="1484312" cy="261610"/>
          </a:xfrm>
          <a:prstGeom prst="rect">
            <a:avLst/>
          </a:prstGeom>
        </p:spPr>
      </p:pic>
      <p:sp>
        <p:nvSpPr>
          <p:cNvPr id="5" name="Textplatzhalt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5519738" y="1808164"/>
            <a:ext cx="3116262" cy="677396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 b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de-DE"/>
              <a:t>Organisationen Dauerberatung im Datenschutz</a:t>
            </a:r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8B2D62F8-41C8-8C47-9A49-6342719B4B2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51200" y="1795463"/>
            <a:ext cx="1092200" cy="690096"/>
          </a:xfrm>
          <a:prstGeom prst="rect">
            <a:avLst/>
          </a:prstGeom>
        </p:spPr>
        <p:txBody>
          <a:bodyPr/>
          <a:lstStyle>
            <a:lvl1pPr algn="r">
              <a:defRPr sz="4000" b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de-DE"/>
              <a:t>150 </a:t>
            </a:r>
          </a:p>
        </p:txBody>
      </p:sp>
      <p:sp>
        <p:nvSpPr>
          <p:cNvPr id="7" name="Textplatzhalt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5519738" y="2862264"/>
            <a:ext cx="3116262" cy="677396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 b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de-DE"/>
              <a:t>Datenschutz-Verbandsklagen</a:t>
            </a:r>
          </a:p>
        </p:txBody>
      </p:sp>
      <p:sp>
        <p:nvSpPr>
          <p:cNvPr id="9" name="Textplatzhalter 18"/>
          <p:cNvSpPr>
            <a:spLocks noGrp="1"/>
          </p:cNvSpPr>
          <p:nvPr>
            <p:ph type="body" sz="quarter" idx="12" hasCustomPrompt="1"/>
          </p:nvPr>
        </p:nvSpPr>
        <p:spPr>
          <a:xfrm>
            <a:off x="3251200" y="2862264"/>
            <a:ext cx="1092200" cy="677396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4000" b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de-DE"/>
              <a:t>17</a:t>
            </a:r>
          </a:p>
        </p:txBody>
      </p:sp>
      <p:sp>
        <p:nvSpPr>
          <p:cNvPr id="10" name="Textplatzhalter 18"/>
          <p:cNvSpPr>
            <a:spLocks noGrp="1"/>
          </p:cNvSpPr>
          <p:nvPr>
            <p:ph type="body" sz="quarter" idx="13" hasCustomPrompt="1"/>
          </p:nvPr>
        </p:nvSpPr>
        <p:spPr>
          <a:xfrm>
            <a:off x="3251200" y="3916365"/>
            <a:ext cx="1092200" cy="677396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4000" b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de-DE"/>
              <a:t>195</a:t>
            </a:r>
          </a:p>
        </p:txBody>
      </p:sp>
      <p:sp>
        <p:nvSpPr>
          <p:cNvPr id="11" name="Textplatzhalter 18"/>
          <p:cNvSpPr>
            <a:spLocks noGrp="1"/>
          </p:cNvSpPr>
          <p:nvPr>
            <p:ph type="body" sz="quarter" idx="14" hasCustomPrompt="1"/>
          </p:nvPr>
        </p:nvSpPr>
        <p:spPr>
          <a:xfrm>
            <a:off x="3251200" y="4970466"/>
            <a:ext cx="1092200" cy="677396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4000" b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de-DE"/>
              <a:t>140</a:t>
            </a:r>
          </a:p>
        </p:txBody>
      </p:sp>
      <p:sp>
        <p:nvSpPr>
          <p:cNvPr id="14" name="Textplatzhalter 18"/>
          <p:cNvSpPr>
            <a:spLocks noGrp="1"/>
          </p:cNvSpPr>
          <p:nvPr>
            <p:ph type="body" sz="quarter" idx="15" hasCustomPrompt="1"/>
          </p:nvPr>
        </p:nvSpPr>
        <p:spPr>
          <a:xfrm>
            <a:off x="4343400" y="1808164"/>
            <a:ext cx="609600" cy="677396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4000" b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de-DE"/>
              <a:t>+</a:t>
            </a:r>
          </a:p>
        </p:txBody>
      </p:sp>
      <p:sp>
        <p:nvSpPr>
          <p:cNvPr id="15" name="Textplatzhalter 18"/>
          <p:cNvSpPr>
            <a:spLocks noGrp="1"/>
          </p:cNvSpPr>
          <p:nvPr>
            <p:ph type="body" sz="quarter" idx="16" hasCustomPrompt="1"/>
          </p:nvPr>
        </p:nvSpPr>
        <p:spPr>
          <a:xfrm>
            <a:off x="4343400" y="4970466"/>
            <a:ext cx="609600" cy="677396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4000" b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de-DE"/>
              <a:t>+</a:t>
            </a:r>
          </a:p>
        </p:txBody>
      </p:sp>
      <p:sp>
        <p:nvSpPr>
          <p:cNvPr id="16" name="Textplatzhalter 18"/>
          <p:cNvSpPr>
            <a:spLocks noGrp="1"/>
          </p:cNvSpPr>
          <p:nvPr>
            <p:ph type="body" sz="quarter" idx="17" hasCustomPrompt="1"/>
          </p:nvPr>
        </p:nvSpPr>
        <p:spPr>
          <a:xfrm>
            <a:off x="5519738" y="3916364"/>
            <a:ext cx="3116262" cy="677396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 b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de-DE"/>
              <a:t>Verfahren vor </a:t>
            </a:r>
            <a:r>
              <a:rPr lang="de-DE" err="1"/>
              <a:t>Aufischtsbehörden</a:t>
            </a:r>
            <a:endParaRPr lang="de-DE"/>
          </a:p>
          <a:p>
            <a:r>
              <a:rPr lang="de-DE"/>
              <a:t>65+ unter DSGVO</a:t>
            </a:r>
          </a:p>
        </p:txBody>
      </p:sp>
      <p:sp>
        <p:nvSpPr>
          <p:cNvPr id="17" name="Textplatzhalter 18"/>
          <p:cNvSpPr>
            <a:spLocks noGrp="1"/>
          </p:cNvSpPr>
          <p:nvPr>
            <p:ph type="body" sz="quarter" idx="18" hasCustomPrompt="1"/>
          </p:nvPr>
        </p:nvSpPr>
        <p:spPr>
          <a:xfrm>
            <a:off x="5519738" y="4970464"/>
            <a:ext cx="3116262" cy="677396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 b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de-DE"/>
              <a:t>Individual-Klageverfahren</a:t>
            </a:r>
          </a:p>
        </p:txBody>
      </p:sp>
    </p:spTree>
    <p:extLst>
      <p:ext uri="{BB962C8B-B14F-4D97-AF65-F5344CB8AC3E}">
        <p14:creationId xmlns:p14="http://schemas.microsoft.com/office/powerpoint/2010/main" val="32593568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39">
          <p15:clr>
            <a:srgbClr val="FBAE40"/>
          </p15:clr>
        </p15:guide>
        <p15:guide id="2" pos="2048">
          <p15:clr>
            <a:srgbClr val="FBAE40"/>
          </p15:clr>
        </p15:guide>
        <p15:guide id="3" pos="3477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_Kurz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afik 16">
            <a:extLst>
              <a:ext uri="{FF2B5EF4-FFF2-40B4-BE49-F238E27FC236}">
                <a16:creationId xmlns:a16="http://schemas.microsoft.com/office/drawing/2014/main" id="{CA1E5E8A-A416-AC45-91D8-6509D4FF364E}"/>
              </a:ext>
            </a:extLst>
          </p:cNvPr>
          <p:cNvGrpSpPr/>
          <p:nvPr userDrawn="1"/>
        </p:nvGrpSpPr>
        <p:grpSpPr>
          <a:xfrm>
            <a:off x="7256207" y="-726551"/>
            <a:ext cx="4935793" cy="7873488"/>
            <a:chOff x="13902" y="-21490"/>
            <a:chExt cx="2808832" cy="4167801"/>
          </a:xfrm>
          <a:solidFill>
            <a:schemeClr val="tx1">
              <a:lumMod val="65000"/>
              <a:lumOff val="35000"/>
              <a:alpha val="5000"/>
            </a:schemeClr>
          </a:solidFill>
        </p:grpSpPr>
        <p:sp>
          <p:nvSpPr>
            <p:cNvPr id="21" name="Freihandform 20">
              <a:extLst>
                <a:ext uri="{FF2B5EF4-FFF2-40B4-BE49-F238E27FC236}">
                  <a16:creationId xmlns:a16="http://schemas.microsoft.com/office/drawing/2014/main" id="{8773F6FB-333B-2E49-9E24-6DC41B54C338}"/>
                </a:ext>
              </a:extLst>
            </p:cNvPr>
            <p:cNvSpPr/>
            <p:nvPr/>
          </p:nvSpPr>
          <p:spPr>
            <a:xfrm>
              <a:off x="13902" y="274391"/>
              <a:ext cx="2119180" cy="3871920"/>
            </a:xfrm>
            <a:custGeom>
              <a:avLst/>
              <a:gdLst>
                <a:gd name="connsiteX0" fmla="*/ 0 w 2119180"/>
                <a:gd name="connsiteY0" fmla="*/ 3657234 h 3871920"/>
                <a:gd name="connsiteX1" fmla="*/ 0 w 2119180"/>
                <a:gd name="connsiteY1" fmla="*/ 0 h 3871920"/>
                <a:gd name="connsiteX2" fmla="*/ 1093813 w 2119180"/>
                <a:gd name="connsiteY2" fmla="*/ 0 h 3871920"/>
                <a:gd name="connsiteX3" fmla="*/ 985977 w 2119180"/>
                <a:gd name="connsiteY3" fmla="*/ 136653 h 3871920"/>
                <a:gd name="connsiteX4" fmla="*/ 936663 w 2119180"/>
                <a:gd name="connsiteY4" fmla="*/ 1960665 h 3871920"/>
                <a:gd name="connsiteX5" fmla="*/ 1626163 w 2119180"/>
                <a:gd name="connsiteY5" fmla="*/ 2721462 h 3871920"/>
                <a:gd name="connsiteX6" fmla="*/ 2083355 w 2119180"/>
                <a:gd name="connsiteY6" fmla="*/ 3377394 h 3871920"/>
                <a:gd name="connsiteX7" fmla="*/ 1764895 w 2119180"/>
                <a:gd name="connsiteY7" fmla="*/ 3869045 h 3871920"/>
                <a:gd name="connsiteX8" fmla="*/ 1312160 w 2119180"/>
                <a:gd name="connsiteY8" fmla="*/ 3731205 h 3871920"/>
                <a:gd name="connsiteX9" fmla="*/ 1085792 w 2119180"/>
                <a:gd name="connsiteY9" fmla="*/ 3660204 h 3871920"/>
                <a:gd name="connsiteX10" fmla="*/ 0 w 2119180"/>
                <a:gd name="connsiteY10" fmla="*/ 3657234 h 3871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19180" h="3871920">
                  <a:moveTo>
                    <a:pt x="0" y="3657234"/>
                  </a:moveTo>
                  <a:cubicBezTo>
                    <a:pt x="0" y="2438057"/>
                    <a:pt x="0" y="1218880"/>
                    <a:pt x="0" y="0"/>
                  </a:cubicBezTo>
                  <a:cubicBezTo>
                    <a:pt x="354702" y="0"/>
                    <a:pt x="709404" y="0"/>
                    <a:pt x="1093813" y="0"/>
                  </a:cubicBezTo>
                  <a:cubicBezTo>
                    <a:pt x="1043905" y="63276"/>
                    <a:pt x="1015981" y="101004"/>
                    <a:pt x="985977" y="136653"/>
                  </a:cubicBezTo>
                  <a:cubicBezTo>
                    <a:pt x="504722" y="704651"/>
                    <a:pt x="476798" y="1369791"/>
                    <a:pt x="936663" y="1960665"/>
                  </a:cubicBezTo>
                  <a:cubicBezTo>
                    <a:pt x="1146098" y="2230108"/>
                    <a:pt x="1407519" y="2458554"/>
                    <a:pt x="1626163" y="2721462"/>
                  </a:cubicBezTo>
                  <a:cubicBezTo>
                    <a:pt x="1796385" y="2926144"/>
                    <a:pt x="1965715" y="3140925"/>
                    <a:pt x="2083355" y="3377394"/>
                  </a:cubicBezTo>
                  <a:cubicBezTo>
                    <a:pt x="2197727" y="3607029"/>
                    <a:pt x="2023941" y="3841418"/>
                    <a:pt x="1764895" y="3869045"/>
                  </a:cubicBezTo>
                  <a:cubicBezTo>
                    <a:pt x="1594377" y="3887167"/>
                    <a:pt x="1453269" y="3817058"/>
                    <a:pt x="1312160" y="3731205"/>
                  </a:cubicBezTo>
                  <a:cubicBezTo>
                    <a:pt x="1246210" y="3690803"/>
                    <a:pt x="1162139" y="3661689"/>
                    <a:pt x="1085792" y="3660204"/>
                  </a:cubicBezTo>
                  <a:cubicBezTo>
                    <a:pt x="723961" y="3652480"/>
                    <a:pt x="361832" y="3656937"/>
                    <a:pt x="0" y="3657234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22" name="Freihandform 21">
              <a:extLst>
                <a:ext uri="{FF2B5EF4-FFF2-40B4-BE49-F238E27FC236}">
                  <a16:creationId xmlns:a16="http://schemas.microsoft.com/office/drawing/2014/main" id="{BE8C68BF-88E0-E849-8D89-A5A29140938B}"/>
                </a:ext>
              </a:extLst>
            </p:cNvPr>
            <p:cNvSpPr/>
            <p:nvPr/>
          </p:nvSpPr>
          <p:spPr>
            <a:xfrm>
              <a:off x="884170" y="464516"/>
              <a:ext cx="1747897" cy="3252327"/>
            </a:xfrm>
            <a:custGeom>
              <a:avLst/>
              <a:gdLst>
                <a:gd name="connsiteX0" fmla="*/ 1458171 w 1747897"/>
                <a:gd name="connsiteY0" fmla="*/ 3252327 h 3252327"/>
                <a:gd name="connsiteX1" fmla="*/ 1535409 w 1747897"/>
                <a:gd name="connsiteY1" fmla="*/ 3178654 h 3252327"/>
                <a:gd name="connsiteX2" fmla="*/ 1640275 w 1747897"/>
                <a:gd name="connsiteY2" fmla="*/ 2065828 h 3252327"/>
                <a:gd name="connsiteX3" fmla="*/ 1063661 w 1747897"/>
                <a:gd name="connsiteY3" fmla="*/ 1296118 h 3252327"/>
                <a:gd name="connsiteX4" fmla="*/ 300784 w 1747897"/>
                <a:gd name="connsiteY4" fmla="*/ 0 h 3252327"/>
                <a:gd name="connsiteX5" fmla="*/ 9655 w 1747897"/>
                <a:gd name="connsiteY5" fmla="*/ 484819 h 3252327"/>
                <a:gd name="connsiteX6" fmla="*/ 233349 w 1747897"/>
                <a:gd name="connsiteY6" fmla="*/ 1361177 h 3252327"/>
                <a:gd name="connsiteX7" fmla="*/ 818578 w 1747897"/>
                <a:gd name="connsiteY7" fmla="*/ 2056322 h 3252327"/>
                <a:gd name="connsiteX8" fmla="*/ 1458171 w 1747897"/>
                <a:gd name="connsiteY8" fmla="*/ 3252327 h 3252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47897" h="3252327">
                  <a:moveTo>
                    <a:pt x="1458171" y="3252327"/>
                  </a:moveTo>
                  <a:cubicBezTo>
                    <a:pt x="1501543" y="3211034"/>
                    <a:pt x="1520555" y="3196478"/>
                    <a:pt x="1535409" y="3178654"/>
                  </a:cubicBezTo>
                  <a:cubicBezTo>
                    <a:pt x="1819409" y="2831676"/>
                    <a:pt x="1780492" y="2449049"/>
                    <a:pt x="1640275" y="2065828"/>
                  </a:cubicBezTo>
                  <a:cubicBezTo>
                    <a:pt x="1526199" y="1754795"/>
                    <a:pt x="1293296" y="1525753"/>
                    <a:pt x="1063661" y="1296118"/>
                  </a:cubicBezTo>
                  <a:cubicBezTo>
                    <a:pt x="703018" y="935178"/>
                    <a:pt x="294249" y="601865"/>
                    <a:pt x="300784" y="0"/>
                  </a:cubicBezTo>
                  <a:cubicBezTo>
                    <a:pt x="128186" y="139326"/>
                    <a:pt x="32530" y="288752"/>
                    <a:pt x="9655" y="484819"/>
                  </a:cubicBezTo>
                  <a:cubicBezTo>
                    <a:pt x="-28073" y="806546"/>
                    <a:pt x="44412" y="1105102"/>
                    <a:pt x="233349" y="1361177"/>
                  </a:cubicBezTo>
                  <a:cubicBezTo>
                    <a:pt x="412780" y="1604478"/>
                    <a:pt x="618055" y="1829063"/>
                    <a:pt x="818578" y="2056322"/>
                  </a:cubicBezTo>
                  <a:cubicBezTo>
                    <a:pt x="1118916" y="2396764"/>
                    <a:pt x="1458467" y="2713144"/>
                    <a:pt x="1458171" y="3252327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23" name="Freihandform 22">
              <a:extLst>
                <a:ext uri="{FF2B5EF4-FFF2-40B4-BE49-F238E27FC236}">
                  <a16:creationId xmlns:a16="http://schemas.microsoft.com/office/drawing/2014/main" id="{97BC758E-D8A0-664B-AF2C-BA3EA5D01D5F}"/>
                </a:ext>
              </a:extLst>
            </p:cNvPr>
            <p:cNvSpPr/>
            <p:nvPr/>
          </p:nvSpPr>
          <p:spPr>
            <a:xfrm>
              <a:off x="1401077" y="-21490"/>
              <a:ext cx="1421657" cy="2306751"/>
            </a:xfrm>
            <a:custGeom>
              <a:avLst/>
              <a:gdLst>
                <a:gd name="connsiteX0" fmla="*/ 465059 w 1421657"/>
                <a:gd name="connsiteY0" fmla="*/ 0 h 2306751"/>
                <a:gd name="connsiteX1" fmla="*/ 857489 w 1421657"/>
                <a:gd name="connsiteY1" fmla="*/ 277464 h 2306751"/>
                <a:gd name="connsiteX2" fmla="*/ 1234175 w 1421657"/>
                <a:gd name="connsiteY2" fmla="*/ 296476 h 2306751"/>
                <a:gd name="connsiteX3" fmla="*/ 1421626 w 1421657"/>
                <a:gd name="connsiteY3" fmla="*/ 477689 h 2306751"/>
                <a:gd name="connsiteX4" fmla="*/ 1418952 w 1421657"/>
                <a:gd name="connsiteY4" fmla="*/ 2306752 h 2306751"/>
                <a:gd name="connsiteX5" fmla="*/ 1109702 w 1421657"/>
                <a:gd name="connsiteY5" fmla="*/ 1843619 h 2306751"/>
                <a:gd name="connsiteX6" fmla="*/ 300779 w 1421657"/>
                <a:gd name="connsiteY6" fmla="*/ 1015683 h 2306751"/>
                <a:gd name="connsiteX7" fmla="*/ 80056 w 1421657"/>
                <a:gd name="connsiteY7" fmla="*/ 724852 h 2306751"/>
                <a:gd name="connsiteX8" fmla="*/ 259784 w 1421657"/>
                <a:gd name="connsiteY8" fmla="*/ 30003 h 2306751"/>
                <a:gd name="connsiteX9" fmla="*/ 465059 w 1421657"/>
                <a:gd name="connsiteY9" fmla="*/ 0 h 23067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21657" h="2306751">
                  <a:moveTo>
                    <a:pt x="465059" y="0"/>
                  </a:moveTo>
                  <a:cubicBezTo>
                    <a:pt x="595176" y="64761"/>
                    <a:pt x="719946" y="238250"/>
                    <a:pt x="857489" y="277464"/>
                  </a:cubicBezTo>
                  <a:cubicBezTo>
                    <a:pt x="975426" y="311329"/>
                    <a:pt x="1108811" y="303902"/>
                    <a:pt x="1234175" y="296476"/>
                  </a:cubicBezTo>
                  <a:cubicBezTo>
                    <a:pt x="1373203" y="288158"/>
                    <a:pt x="1423112" y="333312"/>
                    <a:pt x="1421626" y="477689"/>
                  </a:cubicBezTo>
                  <a:cubicBezTo>
                    <a:pt x="1415090" y="1080148"/>
                    <a:pt x="1418952" y="1682904"/>
                    <a:pt x="1418952" y="2306752"/>
                  </a:cubicBezTo>
                  <a:cubicBezTo>
                    <a:pt x="1309333" y="2139501"/>
                    <a:pt x="1228530" y="1974032"/>
                    <a:pt x="1109702" y="1843619"/>
                  </a:cubicBezTo>
                  <a:cubicBezTo>
                    <a:pt x="849765" y="1558728"/>
                    <a:pt x="567846" y="1294039"/>
                    <a:pt x="300779" y="1015683"/>
                  </a:cubicBezTo>
                  <a:cubicBezTo>
                    <a:pt x="217006" y="928345"/>
                    <a:pt x="140658" y="829420"/>
                    <a:pt x="80056" y="724852"/>
                  </a:cubicBezTo>
                  <a:cubicBezTo>
                    <a:pt x="-76797" y="454517"/>
                    <a:pt x="4006" y="196066"/>
                    <a:pt x="259784" y="30003"/>
                  </a:cubicBezTo>
                  <a:cubicBezTo>
                    <a:pt x="321872" y="0"/>
                    <a:pt x="386633" y="0"/>
                    <a:pt x="465059" y="0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24" name="Freihandform 23">
              <a:extLst>
                <a:ext uri="{FF2B5EF4-FFF2-40B4-BE49-F238E27FC236}">
                  <a16:creationId xmlns:a16="http://schemas.microsoft.com/office/drawing/2014/main" id="{FBA9AE05-52B9-074A-9D1A-40C9CEE7E5EE}"/>
                </a:ext>
              </a:extLst>
            </p:cNvPr>
            <p:cNvSpPr/>
            <p:nvPr/>
          </p:nvSpPr>
          <p:spPr>
            <a:xfrm>
              <a:off x="884170" y="464516"/>
              <a:ext cx="1748017" cy="3252327"/>
            </a:xfrm>
            <a:custGeom>
              <a:avLst/>
              <a:gdLst>
                <a:gd name="connsiteX0" fmla="*/ 1458171 w 1748017"/>
                <a:gd name="connsiteY0" fmla="*/ 3252327 h 3252327"/>
                <a:gd name="connsiteX1" fmla="*/ 818578 w 1748017"/>
                <a:gd name="connsiteY1" fmla="*/ 2056322 h 3252327"/>
                <a:gd name="connsiteX2" fmla="*/ 233349 w 1748017"/>
                <a:gd name="connsiteY2" fmla="*/ 1361177 h 3252327"/>
                <a:gd name="connsiteX3" fmla="*/ 9655 w 1748017"/>
                <a:gd name="connsiteY3" fmla="*/ 484819 h 3252327"/>
                <a:gd name="connsiteX4" fmla="*/ 300784 w 1748017"/>
                <a:gd name="connsiteY4" fmla="*/ 0 h 3252327"/>
                <a:gd name="connsiteX5" fmla="*/ 1063661 w 1748017"/>
                <a:gd name="connsiteY5" fmla="*/ 1296118 h 3252327"/>
                <a:gd name="connsiteX6" fmla="*/ 1640275 w 1748017"/>
                <a:gd name="connsiteY6" fmla="*/ 2065828 h 3252327"/>
                <a:gd name="connsiteX7" fmla="*/ 1535409 w 1748017"/>
                <a:gd name="connsiteY7" fmla="*/ 3178654 h 3252327"/>
                <a:gd name="connsiteX8" fmla="*/ 1458171 w 1748017"/>
                <a:gd name="connsiteY8" fmla="*/ 3252327 h 3252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48017" h="3252327">
                  <a:moveTo>
                    <a:pt x="1458171" y="3252327"/>
                  </a:moveTo>
                  <a:cubicBezTo>
                    <a:pt x="1458467" y="2713144"/>
                    <a:pt x="1118619" y="2396764"/>
                    <a:pt x="818578" y="2056322"/>
                  </a:cubicBezTo>
                  <a:cubicBezTo>
                    <a:pt x="618353" y="1829063"/>
                    <a:pt x="412780" y="1604478"/>
                    <a:pt x="233349" y="1361177"/>
                  </a:cubicBezTo>
                  <a:cubicBezTo>
                    <a:pt x="44412" y="1105102"/>
                    <a:pt x="-28073" y="806546"/>
                    <a:pt x="9655" y="484819"/>
                  </a:cubicBezTo>
                  <a:cubicBezTo>
                    <a:pt x="32827" y="288752"/>
                    <a:pt x="128186" y="139326"/>
                    <a:pt x="300784" y="0"/>
                  </a:cubicBezTo>
                  <a:cubicBezTo>
                    <a:pt x="294249" y="601568"/>
                    <a:pt x="703018" y="935178"/>
                    <a:pt x="1063661" y="1296118"/>
                  </a:cubicBezTo>
                  <a:cubicBezTo>
                    <a:pt x="1293296" y="1525753"/>
                    <a:pt x="1526199" y="1754795"/>
                    <a:pt x="1640275" y="2065828"/>
                  </a:cubicBezTo>
                  <a:cubicBezTo>
                    <a:pt x="1780789" y="2449049"/>
                    <a:pt x="1819409" y="2831676"/>
                    <a:pt x="1535409" y="3178654"/>
                  </a:cubicBezTo>
                  <a:cubicBezTo>
                    <a:pt x="1520852" y="3196478"/>
                    <a:pt x="1501840" y="3211034"/>
                    <a:pt x="1458171" y="3252327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sp>
        <p:nvSpPr>
          <p:cNvPr id="25" name="Rechteck 24"/>
          <p:cNvSpPr/>
          <p:nvPr userDrawn="1"/>
        </p:nvSpPr>
        <p:spPr>
          <a:xfrm>
            <a:off x="0" y="0"/>
            <a:ext cx="7256207" cy="6761747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FE5380F4-9720-42E1-A681-B920C46B69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890" y="6766469"/>
            <a:ext cx="12221838" cy="122218"/>
          </a:xfrm>
          <a:prstGeom prst="rect">
            <a:avLst/>
          </a:prstGeom>
        </p:spPr>
      </p:pic>
      <p:sp>
        <p:nvSpPr>
          <p:cNvPr id="3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95325" y="574393"/>
            <a:ext cx="3470275" cy="147030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0" baseline="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Kriterien des Gesetzes</a:t>
            </a:r>
          </a:p>
        </p:txBody>
      </p:sp>
      <p:sp>
        <p:nvSpPr>
          <p:cNvPr id="15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4403724" y="1658938"/>
            <a:ext cx="6689725" cy="398462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2000" b="1" baseline="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Verantwortlicher (Art. 4.7)</a:t>
            </a:r>
          </a:p>
        </p:txBody>
      </p:sp>
      <p:sp>
        <p:nvSpPr>
          <p:cNvPr id="16" name="Textplatzhalt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425950" y="3132137"/>
            <a:ext cx="6667500" cy="708355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tabLst>
                <a:tab pos="177800" algn="l"/>
              </a:tabLst>
              <a:defRPr sz="2000" b="1" baseline="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</a:lstStyle>
          <a:p>
            <a:pPr defTabSz="720000">
              <a:tabLst>
                <a:tab pos="360000" algn="l"/>
              </a:tabLst>
            </a:pPr>
            <a:r>
              <a:rPr lang="de-DE" sz="2000" b="1">
                <a:latin typeface="Cambria" panose="02040503050406030204" pitchFamily="18" charset="0"/>
                <a:ea typeface="Cambria" panose="02040503050406030204" pitchFamily="18" charset="0"/>
              </a:rPr>
              <a:t>Gemeinsam Verantwortlicher / Joint Controller (Art. 4 Nr. 7, Art. 26)</a:t>
            </a:r>
          </a:p>
        </p:txBody>
      </p:sp>
      <p:sp>
        <p:nvSpPr>
          <p:cNvPr id="17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4425950" y="4810669"/>
            <a:ext cx="6667500" cy="447131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2000" b="1" baseline="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</a:lstStyle>
          <a:p>
            <a:pPr defTabSz="720000">
              <a:tabLst>
                <a:tab pos="360000" algn="l"/>
              </a:tabLst>
            </a:pPr>
            <a:r>
              <a:rPr lang="de-DE" sz="2000" b="1" err="1">
                <a:latin typeface="Cambria" panose="02040503050406030204" pitchFamily="18" charset="0"/>
                <a:ea typeface="Cambria" panose="02040503050406030204" pitchFamily="18" charset="0"/>
              </a:rPr>
              <a:t>Auftragsverarbeiter</a:t>
            </a:r>
            <a:r>
              <a:rPr lang="de-DE" sz="2000" b="1">
                <a:latin typeface="Cambria" panose="02040503050406030204" pitchFamily="18" charset="0"/>
                <a:ea typeface="Cambria" panose="02040503050406030204" pitchFamily="18" charset="0"/>
              </a:rPr>
              <a:t> (Art. 4.8, Art. 28)</a:t>
            </a:r>
          </a:p>
        </p:txBody>
      </p:sp>
      <p:sp>
        <p:nvSpPr>
          <p:cNvPr id="18" name="Titel 1">
            <a:extLst>
              <a:ext uri="{FF2B5EF4-FFF2-40B4-BE49-F238E27FC236}">
                <a16:creationId xmlns:a16="http://schemas.microsoft.com/office/drawing/2014/main" id="{8B2D62F8-41C8-8C47-9A49-6342719B4B2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95823" y="2082599"/>
            <a:ext cx="6397625" cy="1017305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2000" b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pPr defTabSz="720000">
              <a:spcAft>
                <a:spcPts val="1200"/>
              </a:spcAft>
              <a:tabLst>
                <a:tab pos="360000" algn="l"/>
              </a:tabLst>
            </a:pP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Wenn Sie Zwecke und Mittel der Verarbeitung</a:t>
            </a:r>
            <a:b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festlegen, also das „wofür“ und „wie“ die </a:t>
            </a:r>
            <a:b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personenbezogenen Daten verarbeitet werden sollen</a:t>
            </a:r>
          </a:p>
        </p:txBody>
      </p:sp>
      <p:sp>
        <p:nvSpPr>
          <p:cNvPr id="19" name="Textplatzhalter 7"/>
          <p:cNvSpPr>
            <a:spLocks noGrp="1"/>
          </p:cNvSpPr>
          <p:nvPr>
            <p:ph type="body" sz="quarter" idx="14" hasCustomPrompt="1"/>
          </p:nvPr>
        </p:nvSpPr>
        <p:spPr>
          <a:xfrm>
            <a:off x="4695823" y="3872725"/>
            <a:ext cx="6397625" cy="90909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aseline="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Wenn Sie gemeinsam mit einer oder mehreren Organisationen festlegt, „wofür“ und „wie“ personenbezogene Daten verarbeitet werden sollen</a:t>
            </a:r>
          </a:p>
          <a:p>
            <a:pPr lvl="0"/>
            <a:endParaRPr lang="en-GB"/>
          </a:p>
        </p:txBody>
      </p:sp>
      <p:sp>
        <p:nvSpPr>
          <p:cNvPr id="20" name="Textplatzhalter 7"/>
          <p:cNvSpPr>
            <a:spLocks noGrp="1"/>
          </p:cNvSpPr>
          <p:nvPr>
            <p:ph type="body" sz="quarter" idx="15" hasCustomPrompt="1"/>
          </p:nvPr>
        </p:nvSpPr>
        <p:spPr>
          <a:xfrm>
            <a:off x="4695823" y="5276581"/>
            <a:ext cx="6397625" cy="67611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aseline="0">
                <a:solidFill>
                  <a:schemeClr val="tx1"/>
                </a:solidFill>
              </a:defRPr>
            </a:lvl1pPr>
          </a:lstStyle>
          <a:p>
            <a:pPr defTabSz="720000">
              <a:tabLst>
                <a:tab pos="360000" algn="l"/>
              </a:tabLst>
            </a:pP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Wenn Sie ausschließlich im Auftrag des Verantwortlichen auf Weisung personenbezogene Daten verarbeiten</a:t>
            </a:r>
          </a:p>
        </p:txBody>
      </p:sp>
      <p:pic>
        <p:nvPicPr>
          <p:cNvPr id="26" name="Grafik 25">
            <a:extLst>
              <a:ext uri="{FF2B5EF4-FFF2-40B4-BE49-F238E27FC236}">
                <a16:creationId xmlns:a16="http://schemas.microsoft.com/office/drawing/2014/main" id="{49A687B7-1827-4242-94BD-B4F6359B7D6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36561" y="414101"/>
            <a:ext cx="1484312" cy="261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30427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98">
          <p15:clr>
            <a:srgbClr val="FBAE40"/>
          </p15:clr>
        </p15:guide>
        <p15:guide id="2" pos="3976">
          <p15:clr>
            <a:srgbClr val="FBAE40"/>
          </p15:clr>
        </p15:guide>
        <p15:guide id="3" pos="438">
          <p15:clr>
            <a:srgbClr val="FBAE40"/>
          </p15:clr>
        </p15:guide>
        <p15:guide id="4" orient="horz" pos="3521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_Kurzinf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C260397F-8BD1-604D-B538-6477305CBC8D}"/>
              </a:ext>
            </a:extLst>
          </p:cNvPr>
          <p:cNvSpPr/>
          <p:nvPr userDrawn="1"/>
        </p:nvSpPr>
        <p:spPr>
          <a:xfrm>
            <a:off x="0" y="-56686"/>
            <a:ext cx="12221838" cy="6823155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FE5380F4-9720-42E1-A681-B920C46B69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890" y="6766469"/>
            <a:ext cx="12221838" cy="122218"/>
          </a:xfrm>
          <a:prstGeom prst="rect">
            <a:avLst/>
          </a:prstGeom>
        </p:spPr>
      </p:pic>
      <p:sp>
        <p:nvSpPr>
          <p:cNvPr id="3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95325" y="574393"/>
            <a:ext cx="3470275" cy="147030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0" baseline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Kriterien des Gesetzes</a:t>
            </a:r>
          </a:p>
        </p:txBody>
      </p:sp>
      <p:sp>
        <p:nvSpPr>
          <p:cNvPr id="15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4403724" y="1658938"/>
            <a:ext cx="6689725" cy="398462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2000" b="1" baseline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Verantwortlicher (Art. 4.7)</a:t>
            </a:r>
          </a:p>
        </p:txBody>
      </p:sp>
      <p:sp>
        <p:nvSpPr>
          <p:cNvPr id="16" name="Textplatzhalt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425950" y="3132137"/>
            <a:ext cx="6667500" cy="708355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tabLst>
                <a:tab pos="177800" algn="l"/>
              </a:tabLst>
              <a:defRPr sz="2000" b="1" baseline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defTabSz="720000">
              <a:tabLst>
                <a:tab pos="360000" algn="l"/>
              </a:tabLst>
            </a:pPr>
            <a:r>
              <a:rPr lang="de-DE" sz="2000" b="1">
                <a:latin typeface="Cambria" panose="02040503050406030204" pitchFamily="18" charset="0"/>
                <a:ea typeface="Cambria" panose="02040503050406030204" pitchFamily="18" charset="0"/>
              </a:rPr>
              <a:t>Gemeinsam Verantwortlicher / Joint Controller (Art. 4 Nr. 7, Art. 26)</a:t>
            </a:r>
          </a:p>
        </p:txBody>
      </p:sp>
      <p:sp>
        <p:nvSpPr>
          <p:cNvPr id="17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4425950" y="4810669"/>
            <a:ext cx="6667500" cy="447131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2000" b="1" baseline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defTabSz="720000">
              <a:tabLst>
                <a:tab pos="360000" algn="l"/>
              </a:tabLst>
            </a:pPr>
            <a:r>
              <a:rPr lang="de-DE" sz="2000" b="1" err="1">
                <a:latin typeface="Cambria" panose="02040503050406030204" pitchFamily="18" charset="0"/>
                <a:ea typeface="Cambria" panose="02040503050406030204" pitchFamily="18" charset="0"/>
              </a:rPr>
              <a:t>Auftragsverarbeiter</a:t>
            </a:r>
            <a:r>
              <a:rPr lang="de-DE" sz="2000" b="1">
                <a:latin typeface="Cambria" panose="02040503050406030204" pitchFamily="18" charset="0"/>
                <a:ea typeface="Cambria" panose="02040503050406030204" pitchFamily="18" charset="0"/>
              </a:rPr>
              <a:t> (Art. 4.8, Art. 28)</a:t>
            </a:r>
          </a:p>
        </p:txBody>
      </p:sp>
      <p:sp>
        <p:nvSpPr>
          <p:cNvPr id="18" name="Titel 1">
            <a:extLst>
              <a:ext uri="{FF2B5EF4-FFF2-40B4-BE49-F238E27FC236}">
                <a16:creationId xmlns:a16="http://schemas.microsoft.com/office/drawing/2014/main" id="{8B2D62F8-41C8-8C47-9A49-6342719B4B2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95823" y="2082599"/>
            <a:ext cx="6397625" cy="1017305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2000" b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pPr defTabSz="720000">
              <a:spcAft>
                <a:spcPts val="1200"/>
              </a:spcAft>
              <a:tabLst>
                <a:tab pos="360000" algn="l"/>
              </a:tabLst>
            </a:pP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Wenn Sie Zwecke und Mittel der Verarbeitung</a:t>
            </a:r>
            <a:b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festlegen, also das „wofür“ und „wie“ die </a:t>
            </a:r>
            <a:b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personenbezogenen Daten verarbeitet werden sollen</a:t>
            </a:r>
          </a:p>
        </p:txBody>
      </p:sp>
      <p:sp>
        <p:nvSpPr>
          <p:cNvPr id="19" name="Textplatzhalter 7"/>
          <p:cNvSpPr>
            <a:spLocks noGrp="1"/>
          </p:cNvSpPr>
          <p:nvPr>
            <p:ph type="body" sz="quarter" idx="14" hasCustomPrompt="1"/>
          </p:nvPr>
        </p:nvSpPr>
        <p:spPr>
          <a:xfrm>
            <a:off x="4695823" y="3872725"/>
            <a:ext cx="6397625" cy="90909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aseline="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Wenn Sie gemeinsam mit einer oder mehreren Organisationen festlegt, „wofür“ und „wie“ personenbezogene Daten verarbeitet werden sollen</a:t>
            </a:r>
          </a:p>
          <a:p>
            <a:pPr lvl="0"/>
            <a:endParaRPr lang="en-GB"/>
          </a:p>
        </p:txBody>
      </p:sp>
      <p:sp>
        <p:nvSpPr>
          <p:cNvPr id="20" name="Textplatzhalter 7"/>
          <p:cNvSpPr>
            <a:spLocks noGrp="1"/>
          </p:cNvSpPr>
          <p:nvPr>
            <p:ph type="body" sz="quarter" idx="15" hasCustomPrompt="1"/>
          </p:nvPr>
        </p:nvSpPr>
        <p:spPr>
          <a:xfrm>
            <a:off x="4695823" y="5276581"/>
            <a:ext cx="6397625" cy="67611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aseline="0">
                <a:solidFill>
                  <a:schemeClr val="bg1"/>
                </a:solidFill>
              </a:defRPr>
            </a:lvl1pPr>
          </a:lstStyle>
          <a:p>
            <a:pPr defTabSz="720000">
              <a:tabLst>
                <a:tab pos="360000" algn="l"/>
              </a:tabLst>
            </a:pP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Wenn Sie ausschließlich im Auftrag des Verantwortlichen auf Weisung personenbezogene Daten verarbeiten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80390A8D-2D9C-BC4D-BB8D-909AE807432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28630" y="414101"/>
            <a:ext cx="1484312" cy="261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1946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98">
          <p15:clr>
            <a:srgbClr val="FBAE40"/>
          </p15:clr>
        </p15:guide>
        <p15:guide id="2" pos="3976">
          <p15:clr>
            <a:srgbClr val="FBAE40"/>
          </p15:clr>
        </p15:guide>
        <p15:guide id="3" pos="438">
          <p15:clr>
            <a:srgbClr val="FBAE40"/>
          </p15:clr>
        </p15:guide>
        <p15:guide id="4" orient="horz" pos="3521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_Gegenüberstel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fik 12">
            <a:extLst>
              <a:ext uri="{FF2B5EF4-FFF2-40B4-BE49-F238E27FC236}">
                <a16:creationId xmlns:a16="http://schemas.microsoft.com/office/drawing/2014/main" id="{FE5380F4-9720-42E1-A681-B920C46B69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890" y="6766469"/>
            <a:ext cx="12221838" cy="122218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49A687B7-1827-4242-94BD-B4F6359B7D6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36561" y="414101"/>
            <a:ext cx="1484312" cy="261610"/>
          </a:xfrm>
          <a:prstGeom prst="rect">
            <a:avLst/>
          </a:prstGeom>
        </p:spPr>
      </p:pic>
      <p:sp>
        <p:nvSpPr>
          <p:cNvPr id="16" name="Textplatzhalter 2"/>
          <p:cNvSpPr>
            <a:spLocks noGrp="1"/>
          </p:cNvSpPr>
          <p:nvPr>
            <p:ph type="body" sz="quarter" idx="15" hasCustomPrompt="1"/>
          </p:nvPr>
        </p:nvSpPr>
        <p:spPr>
          <a:xfrm>
            <a:off x="695325" y="2351312"/>
            <a:ext cx="3328035" cy="3785652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GB" sz="1600" smtClean="0"/>
            </a:lvl1pPr>
            <a:lvl2pPr marL="457200" indent="0">
              <a:buNone/>
              <a:defRPr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sz="1600">
                <a:latin typeface="+mj-lt"/>
              </a:rPr>
              <a:t>dieser </a:t>
            </a:r>
            <a:r>
              <a:rPr lang="de-DE" sz="1600" err="1">
                <a:latin typeface="+mj-lt"/>
              </a:rPr>
              <a:t>text</a:t>
            </a:r>
            <a:r>
              <a:rPr lang="de-DE" sz="1600">
                <a:latin typeface="+mj-lt"/>
              </a:rPr>
              <a:t> hat eigentlich gar keinen wirklichen </a:t>
            </a:r>
            <a:r>
              <a:rPr lang="de-DE" sz="1600" err="1">
                <a:latin typeface="+mj-lt"/>
              </a:rPr>
              <a:t>inhalt</a:t>
            </a:r>
            <a:r>
              <a:rPr lang="de-DE" sz="1600">
                <a:latin typeface="+mj-lt"/>
              </a:rPr>
              <a:t>. aber er hat auch keine </a:t>
            </a:r>
            <a:r>
              <a:rPr lang="de-DE" sz="1600" err="1">
                <a:latin typeface="+mj-lt"/>
              </a:rPr>
              <a:t>relevanz</a:t>
            </a:r>
            <a:r>
              <a:rPr lang="de-DE" sz="1600">
                <a:latin typeface="+mj-lt"/>
              </a:rPr>
              <a:t>, und deswegen ist das egal. er dient lediglich als </a:t>
            </a:r>
            <a:r>
              <a:rPr lang="de-DE" sz="1600" err="1">
                <a:latin typeface="+mj-lt"/>
              </a:rPr>
              <a:t>platzhalter</a:t>
            </a:r>
            <a:r>
              <a:rPr lang="de-DE" sz="1600">
                <a:latin typeface="+mj-lt"/>
              </a:rPr>
              <a:t>. um mal zu zeigen, wie diese stelle der </a:t>
            </a:r>
            <a:r>
              <a:rPr lang="de-DE" sz="1600" err="1">
                <a:latin typeface="+mj-lt"/>
              </a:rPr>
              <a:t>seite</a:t>
            </a:r>
            <a:r>
              <a:rPr lang="de-DE" sz="1600">
                <a:latin typeface="+mj-lt"/>
              </a:rPr>
              <a:t> aussieht, wenn ein paar </a:t>
            </a:r>
            <a:r>
              <a:rPr lang="de-DE" sz="1600" err="1">
                <a:latin typeface="+mj-lt"/>
              </a:rPr>
              <a:t>zeilen</a:t>
            </a:r>
            <a:r>
              <a:rPr lang="de-DE" sz="1600">
                <a:latin typeface="+mj-lt"/>
              </a:rPr>
              <a:t> vorhanden sind. ob sich der </a:t>
            </a:r>
            <a:r>
              <a:rPr lang="de-DE" sz="1600" err="1">
                <a:latin typeface="+mj-lt"/>
              </a:rPr>
              <a:t>text</a:t>
            </a:r>
            <a:r>
              <a:rPr lang="de-DE" sz="1600">
                <a:latin typeface="+mj-lt"/>
              </a:rPr>
              <a:t> dabei gut fühlt, weiß ich nicht. ich schätze, eher nicht, denn wer fühlt sich schon gut als </a:t>
            </a:r>
            <a:r>
              <a:rPr lang="de-DE" sz="1600" err="1">
                <a:latin typeface="+mj-lt"/>
              </a:rPr>
              <a:t>platzhalter</a:t>
            </a:r>
            <a:r>
              <a:rPr lang="de-DE" sz="1600">
                <a:latin typeface="+mj-lt"/>
              </a:rPr>
              <a:t>. aber irgendwer muss diesen </a:t>
            </a:r>
            <a:r>
              <a:rPr lang="de-DE" sz="1600" err="1">
                <a:latin typeface="+mj-lt"/>
              </a:rPr>
              <a:t>job</a:t>
            </a:r>
            <a:r>
              <a:rPr lang="de-DE" sz="1600">
                <a:latin typeface="+mj-lt"/>
              </a:rPr>
              <a:t> ja machen.</a:t>
            </a:r>
            <a:endParaRPr lang="en-GB" sz="1600">
              <a:latin typeface="+mj-lt"/>
            </a:endParaRPr>
          </a:p>
          <a:p>
            <a:pPr lvl="0"/>
            <a:endParaRPr lang="de-DE"/>
          </a:p>
        </p:txBody>
      </p:sp>
      <p:sp>
        <p:nvSpPr>
          <p:cNvPr id="18" name="Textplatzhalter 2"/>
          <p:cNvSpPr>
            <a:spLocks noGrp="1"/>
          </p:cNvSpPr>
          <p:nvPr>
            <p:ph type="body" sz="quarter" idx="16" hasCustomPrompt="1"/>
          </p:nvPr>
        </p:nvSpPr>
        <p:spPr>
          <a:xfrm>
            <a:off x="4619625" y="2349500"/>
            <a:ext cx="3328035" cy="3785652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GB" sz="1600" smtClean="0"/>
            </a:lvl1pPr>
            <a:lvl2pPr marL="457200" indent="0">
              <a:buNone/>
              <a:defRPr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sz="1600">
                <a:latin typeface="+mj-lt"/>
              </a:rPr>
              <a:t>dieser </a:t>
            </a:r>
            <a:r>
              <a:rPr lang="de-DE" sz="1600" err="1">
                <a:latin typeface="+mj-lt"/>
              </a:rPr>
              <a:t>text</a:t>
            </a:r>
            <a:r>
              <a:rPr lang="de-DE" sz="1600">
                <a:latin typeface="+mj-lt"/>
              </a:rPr>
              <a:t> hat eigentlich gar keinen wirklichen </a:t>
            </a:r>
            <a:r>
              <a:rPr lang="de-DE" sz="1600" err="1">
                <a:latin typeface="+mj-lt"/>
              </a:rPr>
              <a:t>inhalt</a:t>
            </a:r>
            <a:r>
              <a:rPr lang="de-DE" sz="1600">
                <a:latin typeface="+mj-lt"/>
              </a:rPr>
              <a:t>. aber er hat auch keine </a:t>
            </a:r>
            <a:r>
              <a:rPr lang="de-DE" sz="1600" err="1">
                <a:latin typeface="+mj-lt"/>
              </a:rPr>
              <a:t>relevanz</a:t>
            </a:r>
            <a:r>
              <a:rPr lang="de-DE" sz="1600">
                <a:latin typeface="+mj-lt"/>
              </a:rPr>
              <a:t>, und deswegen ist das egal. er dient lediglich als </a:t>
            </a:r>
            <a:r>
              <a:rPr lang="de-DE" sz="1600" err="1">
                <a:latin typeface="+mj-lt"/>
              </a:rPr>
              <a:t>platzhalter</a:t>
            </a:r>
            <a:r>
              <a:rPr lang="de-DE" sz="1600">
                <a:latin typeface="+mj-lt"/>
              </a:rPr>
              <a:t>. um mal zu zeigen, wie diese stelle der </a:t>
            </a:r>
            <a:r>
              <a:rPr lang="de-DE" sz="1600" err="1">
                <a:latin typeface="+mj-lt"/>
              </a:rPr>
              <a:t>seite</a:t>
            </a:r>
            <a:r>
              <a:rPr lang="de-DE" sz="1600">
                <a:latin typeface="+mj-lt"/>
              </a:rPr>
              <a:t> aussieht, wenn ein paar </a:t>
            </a:r>
            <a:r>
              <a:rPr lang="de-DE" sz="1600" err="1">
                <a:latin typeface="+mj-lt"/>
              </a:rPr>
              <a:t>zeilen</a:t>
            </a:r>
            <a:r>
              <a:rPr lang="de-DE" sz="1600">
                <a:latin typeface="+mj-lt"/>
              </a:rPr>
              <a:t> vorhanden sind. ob sich der </a:t>
            </a:r>
            <a:r>
              <a:rPr lang="de-DE" sz="1600" err="1">
                <a:latin typeface="+mj-lt"/>
              </a:rPr>
              <a:t>text</a:t>
            </a:r>
            <a:r>
              <a:rPr lang="de-DE" sz="1600">
                <a:latin typeface="+mj-lt"/>
              </a:rPr>
              <a:t> dabei gut fühlt, weiß ich nicht. ich schätze, eher nicht, denn wer fühlt sich schon gut als </a:t>
            </a:r>
            <a:r>
              <a:rPr lang="de-DE" sz="1600" err="1">
                <a:latin typeface="+mj-lt"/>
              </a:rPr>
              <a:t>platzhalter</a:t>
            </a:r>
            <a:r>
              <a:rPr lang="de-DE" sz="1600">
                <a:latin typeface="+mj-lt"/>
              </a:rPr>
              <a:t>. aber irgendwer muss diesen </a:t>
            </a:r>
            <a:r>
              <a:rPr lang="de-DE" sz="1600" err="1">
                <a:latin typeface="+mj-lt"/>
              </a:rPr>
              <a:t>job</a:t>
            </a:r>
            <a:r>
              <a:rPr lang="de-DE" sz="1600">
                <a:latin typeface="+mj-lt"/>
              </a:rPr>
              <a:t> ja machen.</a:t>
            </a:r>
            <a:endParaRPr lang="en-GB" sz="1600">
              <a:latin typeface="+mj-lt"/>
            </a:endParaRPr>
          </a:p>
          <a:p>
            <a:pPr lvl="0"/>
            <a:endParaRPr lang="de-DE"/>
          </a:p>
        </p:txBody>
      </p:sp>
      <p:sp>
        <p:nvSpPr>
          <p:cNvPr id="19" name="Textplatzhalter 2"/>
          <p:cNvSpPr>
            <a:spLocks noGrp="1"/>
          </p:cNvSpPr>
          <p:nvPr>
            <p:ph type="body" sz="quarter" idx="17" hasCustomPrompt="1"/>
          </p:nvPr>
        </p:nvSpPr>
        <p:spPr>
          <a:xfrm>
            <a:off x="8509000" y="2349500"/>
            <a:ext cx="3328035" cy="3785652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GB" sz="1600" smtClean="0"/>
            </a:lvl1pPr>
            <a:lvl2pPr marL="457200" indent="0">
              <a:buNone/>
              <a:defRPr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sz="1600">
                <a:latin typeface="+mj-lt"/>
              </a:rPr>
              <a:t>dieser </a:t>
            </a:r>
            <a:r>
              <a:rPr lang="de-DE" sz="1600" err="1">
                <a:latin typeface="+mj-lt"/>
              </a:rPr>
              <a:t>text</a:t>
            </a:r>
            <a:r>
              <a:rPr lang="de-DE" sz="1600">
                <a:latin typeface="+mj-lt"/>
              </a:rPr>
              <a:t> hat eigentlich gar keinen wirklichen </a:t>
            </a:r>
            <a:r>
              <a:rPr lang="de-DE" sz="1600" err="1">
                <a:latin typeface="+mj-lt"/>
              </a:rPr>
              <a:t>inhalt</a:t>
            </a:r>
            <a:r>
              <a:rPr lang="de-DE" sz="1600">
                <a:latin typeface="+mj-lt"/>
              </a:rPr>
              <a:t>. aber er hat auch keine </a:t>
            </a:r>
            <a:r>
              <a:rPr lang="de-DE" sz="1600" err="1">
                <a:latin typeface="+mj-lt"/>
              </a:rPr>
              <a:t>relevanz</a:t>
            </a:r>
            <a:r>
              <a:rPr lang="de-DE" sz="1600">
                <a:latin typeface="+mj-lt"/>
              </a:rPr>
              <a:t>, und deswegen ist das egal. er dient lediglich als </a:t>
            </a:r>
            <a:r>
              <a:rPr lang="de-DE" sz="1600" err="1">
                <a:latin typeface="+mj-lt"/>
              </a:rPr>
              <a:t>platzhalter</a:t>
            </a:r>
            <a:r>
              <a:rPr lang="de-DE" sz="1600">
                <a:latin typeface="+mj-lt"/>
              </a:rPr>
              <a:t>. um mal zu zeigen, wie diese stelle der </a:t>
            </a:r>
            <a:r>
              <a:rPr lang="de-DE" sz="1600" err="1">
                <a:latin typeface="+mj-lt"/>
              </a:rPr>
              <a:t>seite</a:t>
            </a:r>
            <a:r>
              <a:rPr lang="de-DE" sz="1600">
                <a:latin typeface="+mj-lt"/>
              </a:rPr>
              <a:t> aussieht, wenn ein paar </a:t>
            </a:r>
            <a:r>
              <a:rPr lang="de-DE" sz="1600" err="1">
                <a:latin typeface="+mj-lt"/>
              </a:rPr>
              <a:t>zeilen</a:t>
            </a:r>
            <a:r>
              <a:rPr lang="de-DE" sz="1600">
                <a:latin typeface="+mj-lt"/>
              </a:rPr>
              <a:t> vorhanden sind. ob sich der </a:t>
            </a:r>
            <a:r>
              <a:rPr lang="de-DE" sz="1600" err="1">
                <a:latin typeface="+mj-lt"/>
              </a:rPr>
              <a:t>text</a:t>
            </a:r>
            <a:r>
              <a:rPr lang="de-DE" sz="1600">
                <a:latin typeface="+mj-lt"/>
              </a:rPr>
              <a:t> dabei gut fühlt, weiß ich nicht. ich schätze, eher nicht, denn wer fühlt sich schon gut als </a:t>
            </a:r>
            <a:r>
              <a:rPr lang="de-DE" sz="1600" err="1">
                <a:latin typeface="+mj-lt"/>
              </a:rPr>
              <a:t>platzhalter</a:t>
            </a:r>
            <a:r>
              <a:rPr lang="de-DE" sz="1600">
                <a:latin typeface="+mj-lt"/>
              </a:rPr>
              <a:t>. aber irgendwer muss diesen </a:t>
            </a:r>
            <a:r>
              <a:rPr lang="de-DE" sz="1600" err="1">
                <a:latin typeface="+mj-lt"/>
              </a:rPr>
              <a:t>job</a:t>
            </a:r>
            <a:r>
              <a:rPr lang="de-DE" sz="1600">
                <a:latin typeface="+mj-lt"/>
              </a:rPr>
              <a:t> ja machen.</a:t>
            </a:r>
            <a:endParaRPr lang="en-GB" sz="1600">
              <a:latin typeface="+mj-lt"/>
            </a:endParaRPr>
          </a:p>
          <a:p>
            <a:pPr lvl="0"/>
            <a:endParaRPr lang="de-DE"/>
          </a:p>
        </p:txBody>
      </p:sp>
      <p:sp>
        <p:nvSpPr>
          <p:cNvPr id="20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1942147" y="1131988"/>
            <a:ext cx="834390" cy="970753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5400" b="0" baseline="0"/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A</a:t>
            </a:r>
          </a:p>
        </p:txBody>
      </p:sp>
      <p:sp>
        <p:nvSpPr>
          <p:cNvPr id="21" name="Textplatzhalter 2"/>
          <p:cNvSpPr>
            <a:spLocks noGrp="1"/>
          </p:cNvSpPr>
          <p:nvPr>
            <p:ph type="body" sz="quarter" idx="18" hasCustomPrompt="1"/>
          </p:nvPr>
        </p:nvSpPr>
        <p:spPr>
          <a:xfrm>
            <a:off x="5866447" y="1131988"/>
            <a:ext cx="834390" cy="970753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5400" b="0" baseline="0"/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B</a:t>
            </a:r>
          </a:p>
        </p:txBody>
      </p:sp>
      <p:sp>
        <p:nvSpPr>
          <p:cNvPr id="22" name="Textplatzhalter 2"/>
          <p:cNvSpPr>
            <a:spLocks noGrp="1"/>
          </p:cNvSpPr>
          <p:nvPr>
            <p:ph type="body" sz="quarter" idx="19" hasCustomPrompt="1"/>
          </p:nvPr>
        </p:nvSpPr>
        <p:spPr>
          <a:xfrm>
            <a:off x="9755822" y="1131988"/>
            <a:ext cx="834390" cy="970753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5400" b="0" baseline="0"/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1344698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321" userDrawn="1">
          <p15:clr>
            <a:srgbClr val="FBAE40"/>
          </p15:clr>
        </p15:guide>
        <p15:guide id="2" pos="536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_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afik 16">
            <a:extLst>
              <a:ext uri="{FF2B5EF4-FFF2-40B4-BE49-F238E27FC236}">
                <a16:creationId xmlns:a16="http://schemas.microsoft.com/office/drawing/2014/main" id="{CA1E5E8A-A416-AC45-91D8-6509D4FF364E}"/>
              </a:ext>
            </a:extLst>
          </p:cNvPr>
          <p:cNvGrpSpPr/>
          <p:nvPr userDrawn="1"/>
        </p:nvGrpSpPr>
        <p:grpSpPr>
          <a:xfrm>
            <a:off x="7256207" y="-726551"/>
            <a:ext cx="4935793" cy="7873488"/>
            <a:chOff x="13902" y="-21490"/>
            <a:chExt cx="2808832" cy="4167801"/>
          </a:xfrm>
          <a:solidFill>
            <a:schemeClr val="tx1">
              <a:lumMod val="65000"/>
              <a:lumOff val="35000"/>
              <a:alpha val="5000"/>
            </a:schemeClr>
          </a:solidFill>
        </p:grpSpPr>
        <p:sp>
          <p:nvSpPr>
            <p:cNvPr id="8" name="Freihandform 7">
              <a:extLst>
                <a:ext uri="{FF2B5EF4-FFF2-40B4-BE49-F238E27FC236}">
                  <a16:creationId xmlns:a16="http://schemas.microsoft.com/office/drawing/2014/main" id="{8773F6FB-333B-2E49-9E24-6DC41B54C338}"/>
                </a:ext>
              </a:extLst>
            </p:cNvPr>
            <p:cNvSpPr/>
            <p:nvPr/>
          </p:nvSpPr>
          <p:spPr>
            <a:xfrm>
              <a:off x="13902" y="274391"/>
              <a:ext cx="2119180" cy="3871920"/>
            </a:xfrm>
            <a:custGeom>
              <a:avLst/>
              <a:gdLst>
                <a:gd name="connsiteX0" fmla="*/ 0 w 2119180"/>
                <a:gd name="connsiteY0" fmla="*/ 3657234 h 3871920"/>
                <a:gd name="connsiteX1" fmla="*/ 0 w 2119180"/>
                <a:gd name="connsiteY1" fmla="*/ 0 h 3871920"/>
                <a:gd name="connsiteX2" fmla="*/ 1093813 w 2119180"/>
                <a:gd name="connsiteY2" fmla="*/ 0 h 3871920"/>
                <a:gd name="connsiteX3" fmla="*/ 985977 w 2119180"/>
                <a:gd name="connsiteY3" fmla="*/ 136653 h 3871920"/>
                <a:gd name="connsiteX4" fmla="*/ 936663 w 2119180"/>
                <a:gd name="connsiteY4" fmla="*/ 1960665 h 3871920"/>
                <a:gd name="connsiteX5" fmla="*/ 1626163 w 2119180"/>
                <a:gd name="connsiteY5" fmla="*/ 2721462 h 3871920"/>
                <a:gd name="connsiteX6" fmla="*/ 2083355 w 2119180"/>
                <a:gd name="connsiteY6" fmla="*/ 3377394 h 3871920"/>
                <a:gd name="connsiteX7" fmla="*/ 1764895 w 2119180"/>
                <a:gd name="connsiteY7" fmla="*/ 3869045 h 3871920"/>
                <a:gd name="connsiteX8" fmla="*/ 1312160 w 2119180"/>
                <a:gd name="connsiteY8" fmla="*/ 3731205 h 3871920"/>
                <a:gd name="connsiteX9" fmla="*/ 1085792 w 2119180"/>
                <a:gd name="connsiteY9" fmla="*/ 3660204 h 3871920"/>
                <a:gd name="connsiteX10" fmla="*/ 0 w 2119180"/>
                <a:gd name="connsiteY10" fmla="*/ 3657234 h 3871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19180" h="3871920">
                  <a:moveTo>
                    <a:pt x="0" y="3657234"/>
                  </a:moveTo>
                  <a:cubicBezTo>
                    <a:pt x="0" y="2438057"/>
                    <a:pt x="0" y="1218880"/>
                    <a:pt x="0" y="0"/>
                  </a:cubicBezTo>
                  <a:cubicBezTo>
                    <a:pt x="354702" y="0"/>
                    <a:pt x="709404" y="0"/>
                    <a:pt x="1093813" y="0"/>
                  </a:cubicBezTo>
                  <a:cubicBezTo>
                    <a:pt x="1043905" y="63276"/>
                    <a:pt x="1015981" y="101004"/>
                    <a:pt x="985977" y="136653"/>
                  </a:cubicBezTo>
                  <a:cubicBezTo>
                    <a:pt x="504722" y="704651"/>
                    <a:pt x="476798" y="1369791"/>
                    <a:pt x="936663" y="1960665"/>
                  </a:cubicBezTo>
                  <a:cubicBezTo>
                    <a:pt x="1146098" y="2230108"/>
                    <a:pt x="1407519" y="2458554"/>
                    <a:pt x="1626163" y="2721462"/>
                  </a:cubicBezTo>
                  <a:cubicBezTo>
                    <a:pt x="1796385" y="2926144"/>
                    <a:pt x="1965715" y="3140925"/>
                    <a:pt x="2083355" y="3377394"/>
                  </a:cubicBezTo>
                  <a:cubicBezTo>
                    <a:pt x="2197727" y="3607029"/>
                    <a:pt x="2023941" y="3841418"/>
                    <a:pt x="1764895" y="3869045"/>
                  </a:cubicBezTo>
                  <a:cubicBezTo>
                    <a:pt x="1594377" y="3887167"/>
                    <a:pt x="1453269" y="3817058"/>
                    <a:pt x="1312160" y="3731205"/>
                  </a:cubicBezTo>
                  <a:cubicBezTo>
                    <a:pt x="1246210" y="3690803"/>
                    <a:pt x="1162139" y="3661689"/>
                    <a:pt x="1085792" y="3660204"/>
                  </a:cubicBezTo>
                  <a:cubicBezTo>
                    <a:pt x="723961" y="3652480"/>
                    <a:pt x="361832" y="3656937"/>
                    <a:pt x="0" y="3657234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9" name="Freihandform 8">
              <a:extLst>
                <a:ext uri="{FF2B5EF4-FFF2-40B4-BE49-F238E27FC236}">
                  <a16:creationId xmlns:a16="http://schemas.microsoft.com/office/drawing/2014/main" id="{BE8C68BF-88E0-E849-8D89-A5A29140938B}"/>
                </a:ext>
              </a:extLst>
            </p:cNvPr>
            <p:cNvSpPr/>
            <p:nvPr/>
          </p:nvSpPr>
          <p:spPr>
            <a:xfrm>
              <a:off x="884170" y="464516"/>
              <a:ext cx="1747897" cy="3252327"/>
            </a:xfrm>
            <a:custGeom>
              <a:avLst/>
              <a:gdLst>
                <a:gd name="connsiteX0" fmla="*/ 1458171 w 1747897"/>
                <a:gd name="connsiteY0" fmla="*/ 3252327 h 3252327"/>
                <a:gd name="connsiteX1" fmla="*/ 1535409 w 1747897"/>
                <a:gd name="connsiteY1" fmla="*/ 3178654 h 3252327"/>
                <a:gd name="connsiteX2" fmla="*/ 1640275 w 1747897"/>
                <a:gd name="connsiteY2" fmla="*/ 2065828 h 3252327"/>
                <a:gd name="connsiteX3" fmla="*/ 1063661 w 1747897"/>
                <a:gd name="connsiteY3" fmla="*/ 1296118 h 3252327"/>
                <a:gd name="connsiteX4" fmla="*/ 300784 w 1747897"/>
                <a:gd name="connsiteY4" fmla="*/ 0 h 3252327"/>
                <a:gd name="connsiteX5" fmla="*/ 9655 w 1747897"/>
                <a:gd name="connsiteY5" fmla="*/ 484819 h 3252327"/>
                <a:gd name="connsiteX6" fmla="*/ 233349 w 1747897"/>
                <a:gd name="connsiteY6" fmla="*/ 1361177 h 3252327"/>
                <a:gd name="connsiteX7" fmla="*/ 818578 w 1747897"/>
                <a:gd name="connsiteY7" fmla="*/ 2056322 h 3252327"/>
                <a:gd name="connsiteX8" fmla="*/ 1458171 w 1747897"/>
                <a:gd name="connsiteY8" fmla="*/ 3252327 h 3252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47897" h="3252327">
                  <a:moveTo>
                    <a:pt x="1458171" y="3252327"/>
                  </a:moveTo>
                  <a:cubicBezTo>
                    <a:pt x="1501543" y="3211034"/>
                    <a:pt x="1520555" y="3196478"/>
                    <a:pt x="1535409" y="3178654"/>
                  </a:cubicBezTo>
                  <a:cubicBezTo>
                    <a:pt x="1819409" y="2831676"/>
                    <a:pt x="1780492" y="2449049"/>
                    <a:pt x="1640275" y="2065828"/>
                  </a:cubicBezTo>
                  <a:cubicBezTo>
                    <a:pt x="1526199" y="1754795"/>
                    <a:pt x="1293296" y="1525753"/>
                    <a:pt x="1063661" y="1296118"/>
                  </a:cubicBezTo>
                  <a:cubicBezTo>
                    <a:pt x="703018" y="935178"/>
                    <a:pt x="294249" y="601865"/>
                    <a:pt x="300784" y="0"/>
                  </a:cubicBezTo>
                  <a:cubicBezTo>
                    <a:pt x="128186" y="139326"/>
                    <a:pt x="32530" y="288752"/>
                    <a:pt x="9655" y="484819"/>
                  </a:cubicBezTo>
                  <a:cubicBezTo>
                    <a:pt x="-28073" y="806546"/>
                    <a:pt x="44412" y="1105102"/>
                    <a:pt x="233349" y="1361177"/>
                  </a:cubicBezTo>
                  <a:cubicBezTo>
                    <a:pt x="412780" y="1604478"/>
                    <a:pt x="618055" y="1829063"/>
                    <a:pt x="818578" y="2056322"/>
                  </a:cubicBezTo>
                  <a:cubicBezTo>
                    <a:pt x="1118916" y="2396764"/>
                    <a:pt x="1458467" y="2713144"/>
                    <a:pt x="1458171" y="3252327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0" name="Freihandform 9">
              <a:extLst>
                <a:ext uri="{FF2B5EF4-FFF2-40B4-BE49-F238E27FC236}">
                  <a16:creationId xmlns:a16="http://schemas.microsoft.com/office/drawing/2014/main" id="{97BC758E-D8A0-664B-AF2C-BA3EA5D01D5F}"/>
                </a:ext>
              </a:extLst>
            </p:cNvPr>
            <p:cNvSpPr/>
            <p:nvPr/>
          </p:nvSpPr>
          <p:spPr>
            <a:xfrm>
              <a:off x="1401077" y="-21490"/>
              <a:ext cx="1421657" cy="2306751"/>
            </a:xfrm>
            <a:custGeom>
              <a:avLst/>
              <a:gdLst>
                <a:gd name="connsiteX0" fmla="*/ 465059 w 1421657"/>
                <a:gd name="connsiteY0" fmla="*/ 0 h 2306751"/>
                <a:gd name="connsiteX1" fmla="*/ 857489 w 1421657"/>
                <a:gd name="connsiteY1" fmla="*/ 277464 h 2306751"/>
                <a:gd name="connsiteX2" fmla="*/ 1234175 w 1421657"/>
                <a:gd name="connsiteY2" fmla="*/ 296476 h 2306751"/>
                <a:gd name="connsiteX3" fmla="*/ 1421626 w 1421657"/>
                <a:gd name="connsiteY3" fmla="*/ 477689 h 2306751"/>
                <a:gd name="connsiteX4" fmla="*/ 1418952 w 1421657"/>
                <a:gd name="connsiteY4" fmla="*/ 2306752 h 2306751"/>
                <a:gd name="connsiteX5" fmla="*/ 1109702 w 1421657"/>
                <a:gd name="connsiteY5" fmla="*/ 1843619 h 2306751"/>
                <a:gd name="connsiteX6" fmla="*/ 300779 w 1421657"/>
                <a:gd name="connsiteY6" fmla="*/ 1015683 h 2306751"/>
                <a:gd name="connsiteX7" fmla="*/ 80056 w 1421657"/>
                <a:gd name="connsiteY7" fmla="*/ 724852 h 2306751"/>
                <a:gd name="connsiteX8" fmla="*/ 259784 w 1421657"/>
                <a:gd name="connsiteY8" fmla="*/ 30003 h 2306751"/>
                <a:gd name="connsiteX9" fmla="*/ 465059 w 1421657"/>
                <a:gd name="connsiteY9" fmla="*/ 0 h 23067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21657" h="2306751">
                  <a:moveTo>
                    <a:pt x="465059" y="0"/>
                  </a:moveTo>
                  <a:cubicBezTo>
                    <a:pt x="595176" y="64761"/>
                    <a:pt x="719946" y="238250"/>
                    <a:pt x="857489" y="277464"/>
                  </a:cubicBezTo>
                  <a:cubicBezTo>
                    <a:pt x="975426" y="311329"/>
                    <a:pt x="1108811" y="303902"/>
                    <a:pt x="1234175" y="296476"/>
                  </a:cubicBezTo>
                  <a:cubicBezTo>
                    <a:pt x="1373203" y="288158"/>
                    <a:pt x="1423112" y="333312"/>
                    <a:pt x="1421626" y="477689"/>
                  </a:cubicBezTo>
                  <a:cubicBezTo>
                    <a:pt x="1415090" y="1080148"/>
                    <a:pt x="1418952" y="1682904"/>
                    <a:pt x="1418952" y="2306752"/>
                  </a:cubicBezTo>
                  <a:cubicBezTo>
                    <a:pt x="1309333" y="2139501"/>
                    <a:pt x="1228530" y="1974032"/>
                    <a:pt x="1109702" y="1843619"/>
                  </a:cubicBezTo>
                  <a:cubicBezTo>
                    <a:pt x="849765" y="1558728"/>
                    <a:pt x="567846" y="1294039"/>
                    <a:pt x="300779" y="1015683"/>
                  </a:cubicBezTo>
                  <a:cubicBezTo>
                    <a:pt x="217006" y="928345"/>
                    <a:pt x="140658" y="829420"/>
                    <a:pt x="80056" y="724852"/>
                  </a:cubicBezTo>
                  <a:cubicBezTo>
                    <a:pt x="-76797" y="454517"/>
                    <a:pt x="4006" y="196066"/>
                    <a:pt x="259784" y="30003"/>
                  </a:cubicBezTo>
                  <a:cubicBezTo>
                    <a:pt x="321872" y="0"/>
                    <a:pt x="386633" y="0"/>
                    <a:pt x="465059" y="0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1" name="Freihandform 10">
              <a:extLst>
                <a:ext uri="{FF2B5EF4-FFF2-40B4-BE49-F238E27FC236}">
                  <a16:creationId xmlns:a16="http://schemas.microsoft.com/office/drawing/2014/main" id="{FBA9AE05-52B9-074A-9D1A-40C9CEE7E5EE}"/>
                </a:ext>
              </a:extLst>
            </p:cNvPr>
            <p:cNvSpPr/>
            <p:nvPr/>
          </p:nvSpPr>
          <p:spPr>
            <a:xfrm>
              <a:off x="884170" y="464516"/>
              <a:ext cx="1748017" cy="3252327"/>
            </a:xfrm>
            <a:custGeom>
              <a:avLst/>
              <a:gdLst>
                <a:gd name="connsiteX0" fmla="*/ 1458171 w 1748017"/>
                <a:gd name="connsiteY0" fmla="*/ 3252327 h 3252327"/>
                <a:gd name="connsiteX1" fmla="*/ 818578 w 1748017"/>
                <a:gd name="connsiteY1" fmla="*/ 2056322 h 3252327"/>
                <a:gd name="connsiteX2" fmla="*/ 233349 w 1748017"/>
                <a:gd name="connsiteY2" fmla="*/ 1361177 h 3252327"/>
                <a:gd name="connsiteX3" fmla="*/ 9655 w 1748017"/>
                <a:gd name="connsiteY3" fmla="*/ 484819 h 3252327"/>
                <a:gd name="connsiteX4" fmla="*/ 300784 w 1748017"/>
                <a:gd name="connsiteY4" fmla="*/ 0 h 3252327"/>
                <a:gd name="connsiteX5" fmla="*/ 1063661 w 1748017"/>
                <a:gd name="connsiteY5" fmla="*/ 1296118 h 3252327"/>
                <a:gd name="connsiteX6" fmla="*/ 1640275 w 1748017"/>
                <a:gd name="connsiteY6" fmla="*/ 2065828 h 3252327"/>
                <a:gd name="connsiteX7" fmla="*/ 1535409 w 1748017"/>
                <a:gd name="connsiteY7" fmla="*/ 3178654 h 3252327"/>
                <a:gd name="connsiteX8" fmla="*/ 1458171 w 1748017"/>
                <a:gd name="connsiteY8" fmla="*/ 3252327 h 3252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48017" h="3252327">
                  <a:moveTo>
                    <a:pt x="1458171" y="3252327"/>
                  </a:moveTo>
                  <a:cubicBezTo>
                    <a:pt x="1458467" y="2713144"/>
                    <a:pt x="1118619" y="2396764"/>
                    <a:pt x="818578" y="2056322"/>
                  </a:cubicBezTo>
                  <a:cubicBezTo>
                    <a:pt x="618353" y="1829063"/>
                    <a:pt x="412780" y="1604478"/>
                    <a:pt x="233349" y="1361177"/>
                  </a:cubicBezTo>
                  <a:cubicBezTo>
                    <a:pt x="44412" y="1105102"/>
                    <a:pt x="-28073" y="806546"/>
                    <a:pt x="9655" y="484819"/>
                  </a:cubicBezTo>
                  <a:cubicBezTo>
                    <a:pt x="32827" y="288752"/>
                    <a:pt x="128186" y="139326"/>
                    <a:pt x="300784" y="0"/>
                  </a:cubicBezTo>
                  <a:cubicBezTo>
                    <a:pt x="294249" y="601568"/>
                    <a:pt x="703018" y="935178"/>
                    <a:pt x="1063661" y="1296118"/>
                  </a:cubicBezTo>
                  <a:cubicBezTo>
                    <a:pt x="1293296" y="1525753"/>
                    <a:pt x="1526199" y="1754795"/>
                    <a:pt x="1640275" y="2065828"/>
                  </a:cubicBezTo>
                  <a:cubicBezTo>
                    <a:pt x="1780789" y="2449049"/>
                    <a:pt x="1819409" y="2831676"/>
                    <a:pt x="1535409" y="3178654"/>
                  </a:cubicBezTo>
                  <a:cubicBezTo>
                    <a:pt x="1520852" y="3196478"/>
                    <a:pt x="1501840" y="3211034"/>
                    <a:pt x="1458171" y="3252327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sp>
        <p:nvSpPr>
          <p:cNvPr id="12" name="Rechteck 11"/>
          <p:cNvSpPr/>
          <p:nvPr userDrawn="1"/>
        </p:nvSpPr>
        <p:spPr>
          <a:xfrm>
            <a:off x="0" y="0"/>
            <a:ext cx="7256207" cy="6761747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FE5380F4-9720-42E1-A681-B920C46B69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890" y="6766469"/>
            <a:ext cx="12221838" cy="122218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49A687B7-1827-4242-94BD-B4F6359B7D6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36561" y="414101"/>
            <a:ext cx="1484312" cy="261610"/>
          </a:xfrm>
          <a:prstGeom prst="rect">
            <a:avLst/>
          </a:prstGeom>
        </p:spPr>
      </p:pic>
      <p:sp>
        <p:nvSpPr>
          <p:cNvPr id="5" name="Textplatzhalt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1595438" y="3082473"/>
            <a:ext cx="8349696" cy="67603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5400" b="1" i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de-DE"/>
              <a:t>Unterzeile</a:t>
            </a:r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8B2D62F8-41C8-8C47-9A49-6342719B4B2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95438" y="2475038"/>
            <a:ext cx="8349696" cy="603832"/>
          </a:xfrm>
          <a:prstGeom prst="rect">
            <a:avLst/>
          </a:prstGeom>
        </p:spPr>
        <p:txBody>
          <a:bodyPr anchor="ctr"/>
          <a:lstStyle>
            <a:lvl1pPr>
              <a:defRPr sz="3600" b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de-DE"/>
              <a:t>Überschrift</a:t>
            </a:r>
          </a:p>
        </p:txBody>
      </p:sp>
    </p:spTree>
    <p:extLst>
      <p:ext uri="{BB962C8B-B14F-4D97-AF65-F5344CB8AC3E}">
        <p14:creationId xmlns:p14="http://schemas.microsoft.com/office/powerpoint/2010/main" val="16098813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593" userDrawn="1">
          <p15:clr>
            <a:srgbClr val="FBAE40"/>
          </p15:clr>
        </p15:guide>
        <p15:guide id="2" pos="1005" userDrawn="1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_Gegenüberstellung I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fik 12">
            <a:extLst>
              <a:ext uri="{FF2B5EF4-FFF2-40B4-BE49-F238E27FC236}">
                <a16:creationId xmlns:a16="http://schemas.microsoft.com/office/drawing/2014/main" id="{FE5380F4-9720-42E1-A681-B920C46B69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890" y="6766469"/>
            <a:ext cx="12221838" cy="122218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49A687B7-1827-4242-94BD-B4F6359B7D6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36561" y="414101"/>
            <a:ext cx="1484312" cy="261610"/>
          </a:xfrm>
          <a:prstGeom prst="rect">
            <a:avLst/>
          </a:prstGeom>
        </p:spPr>
      </p:pic>
      <p:sp>
        <p:nvSpPr>
          <p:cNvPr id="9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1416051" y="1089025"/>
            <a:ext cx="4324350" cy="30797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1" baseline="0"/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Ich bin eine Überschrift</a:t>
            </a:r>
          </a:p>
        </p:txBody>
      </p:sp>
      <p:sp>
        <p:nvSpPr>
          <p:cNvPr id="10" name="Textplatzhalter 2"/>
          <p:cNvSpPr>
            <a:spLocks noGrp="1"/>
          </p:cNvSpPr>
          <p:nvPr>
            <p:ph type="body" sz="quarter" idx="15" hasCustomPrompt="1"/>
          </p:nvPr>
        </p:nvSpPr>
        <p:spPr>
          <a:xfrm>
            <a:off x="1416051" y="1415782"/>
            <a:ext cx="4324350" cy="232299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GB" sz="1600" smtClean="0"/>
            </a:lvl1pPr>
            <a:lvl2pPr marL="457200" indent="0">
              <a:buNone/>
              <a:defRPr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sz="1600">
                <a:latin typeface="+mj-lt"/>
              </a:rPr>
              <a:t>dieser </a:t>
            </a:r>
            <a:r>
              <a:rPr lang="de-DE" sz="1600" err="1">
                <a:latin typeface="+mj-lt"/>
              </a:rPr>
              <a:t>text</a:t>
            </a:r>
            <a:r>
              <a:rPr lang="de-DE" sz="1600">
                <a:latin typeface="+mj-lt"/>
              </a:rPr>
              <a:t> hat eigentlich gar keinen wirklichen </a:t>
            </a:r>
            <a:r>
              <a:rPr lang="de-DE" sz="1600" err="1">
                <a:latin typeface="+mj-lt"/>
              </a:rPr>
              <a:t>inhalt</a:t>
            </a:r>
            <a:r>
              <a:rPr lang="de-DE" sz="1600">
                <a:latin typeface="+mj-lt"/>
              </a:rPr>
              <a:t>. aber er hat auch keine </a:t>
            </a:r>
            <a:r>
              <a:rPr lang="de-DE" sz="1600" err="1">
                <a:latin typeface="+mj-lt"/>
              </a:rPr>
              <a:t>relevanz</a:t>
            </a:r>
            <a:r>
              <a:rPr lang="de-DE" sz="1600">
                <a:latin typeface="+mj-lt"/>
              </a:rPr>
              <a:t>, und deswegen ist das egal. er dient lediglich als </a:t>
            </a:r>
            <a:r>
              <a:rPr lang="de-DE" sz="1600" err="1">
                <a:latin typeface="+mj-lt"/>
              </a:rPr>
              <a:t>platzhalter</a:t>
            </a:r>
            <a:r>
              <a:rPr lang="de-DE" sz="1600">
                <a:latin typeface="+mj-lt"/>
              </a:rPr>
              <a:t>. um mal zu zeigen, wie diese stelle der </a:t>
            </a:r>
            <a:r>
              <a:rPr lang="de-DE" sz="1600" err="1">
                <a:latin typeface="+mj-lt"/>
              </a:rPr>
              <a:t>seite</a:t>
            </a:r>
            <a:r>
              <a:rPr lang="de-DE" sz="1600">
                <a:latin typeface="+mj-lt"/>
              </a:rPr>
              <a:t> aussieht, wenn ein paar </a:t>
            </a:r>
            <a:r>
              <a:rPr lang="de-DE" sz="1600" err="1">
                <a:latin typeface="+mj-lt"/>
              </a:rPr>
              <a:t>zeilen</a:t>
            </a:r>
            <a:r>
              <a:rPr lang="de-DE" sz="1600">
                <a:latin typeface="+mj-lt"/>
              </a:rPr>
              <a:t> vorhanden sind. ob sich der </a:t>
            </a:r>
            <a:r>
              <a:rPr lang="de-DE" sz="1600" err="1">
                <a:latin typeface="+mj-lt"/>
              </a:rPr>
              <a:t>text</a:t>
            </a:r>
            <a:r>
              <a:rPr lang="de-DE" sz="1600">
                <a:latin typeface="+mj-lt"/>
              </a:rPr>
              <a:t> dabei gut fühlt, weiß ich nicht. ich schätze, eher nicht, denn wer fühlt sich schon gut als </a:t>
            </a:r>
            <a:r>
              <a:rPr lang="de-DE" sz="1600" err="1">
                <a:latin typeface="+mj-lt"/>
              </a:rPr>
              <a:t>platzhalter</a:t>
            </a:r>
            <a:r>
              <a:rPr lang="de-DE" sz="1600">
                <a:latin typeface="+mj-lt"/>
              </a:rPr>
              <a:t>. aber irgendwer muss diesen </a:t>
            </a:r>
            <a:r>
              <a:rPr lang="de-DE" sz="1600" err="1">
                <a:latin typeface="+mj-lt"/>
              </a:rPr>
              <a:t>job</a:t>
            </a:r>
            <a:r>
              <a:rPr lang="de-DE" sz="1600">
                <a:latin typeface="+mj-lt"/>
              </a:rPr>
              <a:t> ja machen.</a:t>
            </a:r>
            <a:endParaRPr lang="en-GB" sz="1600">
              <a:latin typeface="+mj-lt"/>
            </a:endParaRPr>
          </a:p>
          <a:p>
            <a:pPr lvl="0"/>
            <a:endParaRPr lang="de-DE"/>
          </a:p>
        </p:txBody>
      </p:sp>
      <p:sp>
        <p:nvSpPr>
          <p:cNvPr id="11" name="Textplatzhalter 2"/>
          <p:cNvSpPr>
            <a:spLocks noGrp="1"/>
          </p:cNvSpPr>
          <p:nvPr>
            <p:ph type="body" sz="quarter" idx="16" hasCustomPrompt="1"/>
          </p:nvPr>
        </p:nvSpPr>
        <p:spPr>
          <a:xfrm>
            <a:off x="6330951" y="1089025"/>
            <a:ext cx="4324350" cy="30797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1" baseline="0"/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Ich bin eine Überschrift</a:t>
            </a:r>
          </a:p>
        </p:txBody>
      </p:sp>
      <p:sp>
        <p:nvSpPr>
          <p:cNvPr id="12" name="Textplatzhalter 2"/>
          <p:cNvSpPr>
            <a:spLocks noGrp="1"/>
          </p:cNvSpPr>
          <p:nvPr>
            <p:ph type="body" sz="quarter" idx="17" hasCustomPrompt="1"/>
          </p:nvPr>
        </p:nvSpPr>
        <p:spPr>
          <a:xfrm>
            <a:off x="6330951" y="1415782"/>
            <a:ext cx="4324350" cy="232299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GB" sz="1600" smtClean="0"/>
            </a:lvl1pPr>
            <a:lvl2pPr marL="457200" indent="0">
              <a:buNone/>
              <a:defRPr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sz="1600">
                <a:latin typeface="+mj-lt"/>
              </a:rPr>
              <a:t>dieser </a:t>
            </a:r>
            <a:r>
              <a:rPr lang="de-DE" sz="1600" err="1">
                <a:latin typeface="+mj-lt"/>
              </a:rPr>
              <a:t>text</a:t>
            </a:r>
            <a:r>
              <a:rPr lang="de-DE" sz="1600">
                <a:latin typeface="+mj-lt"/>
              </a:rPr>
              <a:t> hat eigentlich gar keinen wirklichen </a:t>
            </a:r>
            <a:r>
              <a:rPr lang="de-DE" sz="1600" err="1">
                <a:latin typeface="+mj-lt"/>
              </a:rPr>
              <a:t>inhalt</a:t>
            </a:r>
            <a:r>
              <a:rPr lang="de-DE" sz="1600">
                <a:latin typeface="+mj-lt"/>
              </a:rPr>
              <a:t>. aber er hat auch keine </a:t>
            </a:r>
            <a:r>
              <a:rPr lang="de-DE" sz="1600" err="1">
                <a:latin typeface="+mj-lt"/>
              </a:rPr>
              <a:t>relevanz</a:t>
            </a:r>
            <a:r>
              <a:rPr lang="de-DE" sz="1600">
                <a:latin typeface="+mj-lt"/>
              </a:rPr>
              <a:t>, und deswegen ist das egal. er dient lediglich als </a:t>
            </a:r>
            <a:r>
              <a:rPr lang="de-DE" sz="1600" err="1">
                <a:latin typeface="+mj-lt"/>
              </a:rPr>
              <a:t>platzhalter</a:t>
            </a:r>
            <a:r>
              <a:rPr lang="de-DE" sz="1600">
                <a:latin typeface="+mj-lt"/>
              </a:rPr>
              <a:t>. um mal zu zeigen, wie diese stelle der </a:t>
            </a:r>
            <a:r>
              <a:rPr lang="de-DE" sz="1600" err="1">
                <a:latin typeface="+mj-lt"/>
              </a:rPr>
              <a:t>seite</a:t>
            </a:r>
            <a:r>
              <a:rPr lang="de-DE" sz="1600">
                <a:latin typeface="+mj-lt"/>
              </a:rPr>
              <a:t> aussieht, wenn ein paar </a:t>
            </a:r>
            <a:r>
              <a:rPr lang="de-DE" sz="1600" err="1">
                <a:latin typeface="+mj-lt"/>
              </a:rPr>
              <a:t>zeilen</a:t>
            </a:r>
            <a:r>
              <a:rPr lang="de-DE" sz="1600">
                <a:latin typeface="+mj-lt"/>
              </a:rPr>
              <a:t> vorhanden sind. ob sich der </a:t>
            </a:r>
            <a:r>
              <a:rPr lang="de-DE" sz="1600" err="1">
                <a:latin typeface="+mj-lt"/>
              </a:rPr>
              <a:t>text</a:t>
            </a:r>
            <a:r>
              <a:rPr lang="de-DE" sz="1600">
                <a:latin typeface="+mj-lt"/>
              </a:rPr>
              <a:t> dabei gut fühlt, weiß ich nicht. ich schätze, eher nicht, denn wer fühlt sich schon gut als </a:t>
            </a:r>
            <a:r>
              <a:rPr lang="de-DE" sz="1600" err="1">
                <a:latin typeface="+mj-lt"/>
              </a:rPr>
              <a:t>platzhalter</a:t>
            </a:r>
            <a:r>
              <a:rPr lang="de-DE" sz="1600">
                <a:latin typeface="+mj-lt"/>
              </a:rPr>
              <a:t>. aber irgendwer muss diesen </a:t>
            </a:r>
            <a:r>
              <a:rPr lang="de-DE" sz="1600" err="1">
                <a:latin typeface="+mj-lt"/>
              </a:rPr>
              <a:t>job</a:t>
            </a:r>
            <a:r>
              <a:rPr lang="de-DE" sz="1600">
                <a:latin typeface="+mj-lt"/>
              </a:rPr>
              <a:t> ja machen.</a:t>
            </a:r>
            <a:endParaRPr lang="en-GB" sz="1600">
              <a:latin typeface="+mj-lt"/>
            </a:endParaRPr>
          </a:p>
          <a:p>
            <a:pPr lvl="0"/>
            <a:endParaRPr lang="de-DE"/>
          </a:p>
        </p:txBody>
      </p:sp>
      <p:sp>
        <p:nvSpPr>
          <p:cNvPr id="14" name="Textplatzhalter 2"/>
          <p:cNvSpPr>
            <a:spLocks noGrp="1"/>
          </p:cNvSpPr>
          <p:nvPr>
            <p:ph type="body" sz="quarter" idx="18" hasCustomPrompt="1"/>
          </p:nvPr>
        </p:nvSpPr>
        <p:spPr>
          <a:xfrm>
            <a:off x="1416051" y="3927747"/>
            <a:ext cx="4324350" cy="30797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1" baseline="0"/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Ich bin eine Überschrift</a:t>
            </a:r>
          </a:p>
        </p:txBody>
      </p:sp>
      <p:sp>
        <p:nvSpPr>
          <p:cNvPr id="15" name="Textplatzhalter 2"/>
          <p:cNvSpPr>
            <a:spLocks noGrp="1"/>
          </p:cNvSpPr>
          <p:nvPr>
            <p:ph type="body" sz="quarter" idx="19" hasCustomPrompt="1"/>
          </p:nvPr>
        </p:nvSpPr>
        <p:spPr>
          <a:xfrm>
            <a:off x="1416051" y="4254504"/>
            <a:ext cx="4324350" cy="232299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GB" sz="1600" smtClean="0"/>
            </a:lvl1pPr>
            <a:lvl2pPr marL="457200" indent="0">
              <a:buNone/>
              <a:defRPr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sz="1600">
                <a:latin typeface="+mj-lt"/>
              </a:rPr>
              <a:t>dieser </a:t>
            </a:r>
            <a:r>
              <a:rPr lang="de-DE" sz="1600" err="1">
                <a:latin typeface="+mj-lt"/>
              </a:rPr>
              <a:t>text</a:t>
            </a:r>
            <a:r>
              <a:rPr lang="de-DE" sz="1600">
                <a:latin typeface="+mj-lt"/>
              </a:rPr>
              <a:t> hat eigentlich gar keinen wirklichen </a:t>
            </a:r>
            <a:r>
              <a:rPr lang="de-DE" sz="1600" err="1">
                <a:latin typeface="+mj-lt"/>
              </a:rPr>
              <a:t>inhalt</a:t>
            </a:r>
            <a:r>
              <a:rPr lang="de-DE" sz="1600">
                <a:latin typeface="+mj-lt"/>
              </a:rPr>
              <a:t>. aber er hat auch keine </a:t>
            </a:r>
            <a:r>
              <a:rPr lang="de-DE" sz="1600" err="1">
                <a:latin typeface="+mj-lt"/>
              </a:rPr>
              <a:t>relevanz</a:t>
            </a:r>
            <a:r>
              <a:rPr lang="de-DE" sz="1600">
                <a:latin typeface="+mj-lt"/>
              </a:rPr>
              <a:t>, und deswegen ist das egal. er dient lediglich als </a:t>
            </a:r>
            <a:r>
              <a:rPr lang="de-DE" sz="1600" err="1">
                <a:latin typeface="+mj-lt"/>
              </a:rPr>
              <a:t>platzhalter</a:t>
            </a:r>
            <a:r>
              <a:rPr lang="de-DE" sz="1600">
                <a:latin typeface="+mj-lt"/>
              </a:rPr>
              <a:t>. um mal zu zeigen, wie diese stelle der </a:t>
            </a:r>
            <a:r>
              <a:rPr lang="de-DE" sz="1600" err="1">
                <a:latin typeface="+mj-lt"/>
              </a:rPr>
              <a:t>seite</a:t>
            </a:r>
            <a:r>
              <a:rPr lang="de-DE" sz="1600">
                <a:latin typeface="+mj-lt"/>
              </a:rPr>
              <a:t> aussieht, wenn ein paar </a:t>
            </a:r>
            <a:r>
              <a:rPr lang="de-DE" sz="1600" err="1">
                <a:latin typeface="+mj-lt"/>
              </a:rPr>
              <a:t>zeilen</a:t>
            </a:r>
            <a:r>
              <a:rPr lang="de-DE" sz="1600">
                <a:latin typeface="+mj-lt"/>
              </a:rPr>
              <a:t> vorhanden sind. ob sich der </a:t>
            </a:r>
            <a:r>
              <a:rPr lang="de-DE" sz="1600" err="1">
                <a:latin typeface="+mj-lt"/>
              </a:rPr>
              <a:t>text</a:t>
            </a:r>
            <a:r>
              <a:rPr lang="de-DE" sz="1600">
                <a:latin typeface="+mj-lt"/>
              </a:rPr>
              <a:t> dabei gut fühlt, weiß ich nicht. ich schätze, eher nicht, denn wer fühlt sich schon gut als </a:t>
            </a:r>
            <a:r>
              <a:rPr lang="de-DE" sz="1600" err="1">
                <a:latin typeface="+mj-lt"/>
              </a:rPr>
              <a:t>platzhalter</a:t>
            </a:r>
            <a:r>
              <a:rPr lang="de-DE" sz="1600">
                <a:latin typeface="+mj-lt"/>
              </a:rPr>
              <a:t>. aber irgendwer muss diesen </a:t>
            </a:r>
            <a:r>
              <a:rPr lang="de-DE" sz="1600" err="1">
                <a:latin typeface="+mj-lt"/>
              </a:rPr>
              <a:t>job</a:t>
            </a:r>
            <a:r>
              <a:rPr lang="de-DE" sz="1600">
                <a:latin typeface="+mj-lt"/>
              </a:rPr>
              <a:t> ja machen.</a:t>
            </a:r>
            <a:endParaRPr lang="en-GB" sz="1600">
              <a:latin typeface="+mj-lt"/>
            </a:endParaRPr>
          </a:p>
          <a:p>
            <a:pPr lvl="0"/>
            <a:endParaRPr lang="de-DE"/>
          </a:p>
        </p:txBody>
      </p:sp>
      <p:sp>
        <p:nvSpPr>
          <p:cNvPr id="16" name="Textplatzhalter 2"/>
          <p:cNvSpPr>
            <a:spLocks noGrp="1"/>
          </p:cNvSpPr>
          <p:nvPr>
            <p:ph type="body" sz="quarter" idx="20" hasCustomPrompt="1"/>
          </p:nvPr>
        </p:nvSpPr>
        <p:spPr>
          <a:xfrm>
            <a:off x="6330951" y="3927747"/>
            <a:ext cx="4324350" cy="30797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1" baseline="0"/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Ich bin eine Überschrift</a:t>
            </a:r>
          </a:p>
        </p:txBody>
      </p:sp>
      <p:sp>
        <p:nvSpPr>
          <p:cNvPr id="18" name="Textplatzhalter 2"/>
          <p:cNvSpPr>
            <a:spLocks noGrp="1"/>
          </p:cNvSpPr>
          <p:nvPr>
            <p:ph type="body" sz="quarter" idx="21" hasCustomPrompt="1"/>
          </p:nvPr>
        </p:nvSpPr>
        <p:spPr>
          <a:xfrm>
            <a:off x="6330951" y="4254504"/>
            <a:ext cx="4324350" cy="232299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GB" sz="1600" smtClean="0"/>
            </a:lvl1pPr>
            <a:lvl2pPr marL="457200" indent="0">
              <a:buNone/>
              <a:defRPr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sz="1600">
                <a:latin typeface="+mj-lt"/>
              </a:rPr>
              <a:t>dieser </a:t>
            </a:r>
            <a:r>
              <a:rPr lang="de-DE" sz="1600" err="1">
                <a:latin typeface="+mj-lt"/>
              </a:rPr>
              <a:t>text</a:t>
            </a:r>
            <a:r>
              <a:rPr lang="de-DE" sz="1600">
                <a:latin typeface="+mj-lt"/>
              </a:rPr>
              <a:t> hat eigentlich gar keinen wirklichen </a:t>
            </a:r>
            <a:r>
              <a:rPr lang="de-DE" sz="1600" err="1">
                <a:latin typeface="+mj-lt"/>
              </a:rPr>
              <a:t>inhalt</a:t>
            </a:r>
            <a:r>
              <a:rPr lang="de-DE" sz="1600">
                <a:latin typeface="+mj-lt"/>
              </a:rPr>
              <a:t>. aber er hat auch keine </a:t>
            </a:r>
            <a:r>
              <a:rPr lang="de-DE" sz="1600" err="1">
                <a:latin typeface="+mj-lt"/>
              </a:rPr>
              <a:t>relevanz</a:t>
            </a:r>
            <a:r>
              <a:rPr lang="de-DE" sz="1600">
                <a:latin typeface="+mj-lt"/>
              </a:rPr>
              <a:t>, und deswegen ist das egal. er dient lediglich als </a:t>
            </a:r>
            <a:r>
              <a:rPr lang="de-DE" sz="1600" err="1">
                <a:latin typeface="+mj-lt"/>
              </a:rPr>
              <a:t>platzhalter</a:t>
            </a:r>
            <a:r>
              <a:rPr lang="de-DE" sz="1600">
                <a:latin typeface="+mj-lt"/>
              </a:rPr>
              <a:t>. um mal zu zeigen, wie diese stelle der </a:t>
            </a:r>
            <a:r>
              <a:rPr lang="de-DE" sz="1600" err="1">
                <a:latin typeface="+mj-lt"/>
              </a:rPr>
              <a:t>seite</a:t>
            </a:r>
            <a:r>
              <a:rPr lang="de-DE" sz="1600">
                <a:latin typeface="+mj-lt"/>
              </a:rPr>
              <a:t> aussieht, wenn ein paar </a:t>
            </a:r>
            <a:r>
              <a:rPr lang="de-DE" sz="1600" err="1">
                <a:latin typeface="+mj-lt"/>
              </a:rPr>
              <a:t>zeilen</a:t>
            </a:r>
            <a:r>
              <a:rPr lang="de-DE" sz="1600">
                <a:latin typeface="+mj-lt"/>
              </a:rPr>
              <a:t> vorhanden sind. ob sich der </a:t>
            </a:r>
            <a:r>
              <a:rPr lang="de-DE" sz="1600" err="1">
                <a:latin typeface="+mj-lt"/>
              </a:rPr>
              <a:t>text</a:t>
            </a:r>
            <a:r>
              <a:rPr lang="de-DE" sz="1600">
                <a:latin typeface="+mj-lt"/>
              </a:rPr>
              <a:t> dabei gut fühlt, weiß ich nicht. ich schätze, eher nicht, denn wer fühlt sich schon gut als </a:t>
            </a:r>
            <a:r>
              <a:rPr lang="de-DE" sz="1600" err="1">
                <a:latin typeface="+mj-lt"/>
              </a:rPr>
              <a:t>platzhalter</a:t>
            </a:r>
            <a:r>
              <a:rPr lang="de-DE" sz="1600">
                <a:latin typeface="+mj-lt"/>
              </a:rPr>
              <a:t>. aber irgendwer muss diesen </a:t>
            </a:r>
            <a:r>
              <a:rPr lang="de-DE" sz="1600" err="1">
                <a:latin typeface="+mj-lt"/>
              </a:rPr>
              <a:t>job</a:t>
            </a:r>
            <a:r>
              <a:rPr lang="de-DE" sz="1600">
                <a:latin typeface="+mj-lt"/>
              </a:rPr>
              <a:t> ja machen.</a:t>
            </a:r>
            <a:endParaRPr lang="en-GB" sz="1600">
              <a:latin typeface="+mj-lt"/>
            </a:endParaRPr>
          </a:p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46179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953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_Kurzdarstel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fik 12">
            <a:extLst>
              <a:ext uri="{FF2B5EF4-FFF2-40B4-BE49-F238E27FC236}">
                <a16:creationId xmlns:a16="http://schemas.microsoft.com/office/drawing/2014/main" id="{FE5380F4-9720-42E1-A681-B920C46B69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890" y="6766469"/>
            <a:ext cx="12221838" cy="122218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49A687B7-1827-4242-94BD-B4F6359B7D6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36561" y="414101"/>
            <a:ext cx="1484312" cy="261610"/>
          </a:xfrm>
          <a:prstGeom prst="rect">
            <a:avLst/>
          </a:prstGeom>
        </p:spPr>
      </p:pic>
      <p:cxnSp>
        <p:nvCxnSpPr>
          <p:cNvPr id="9" name="Gerader Verbinder 8"/>
          <p:cNvCxnSpPr/>
          <p:nvPr userDrawn="1"/>
        </p:nvCxnSpPr>
        <p:spPr>
          <a:xfrm>
            <a:off x="773598" y="5816168"/>
            <a:ext cx="9967737" cy="0"/>
          </a:xfrm>
          <a:prstGeom prst="line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llipse 4">
            <a:extLst>
              <a:ext uri="{FF2B5EF4-FFF2-40B4-BE49-F238E27FC236}">
                <a16:creationId xmlns:a16="http://schemas.microsoft.com/office/drawing/2014/main" id="{178F3077-F358-DE41-A417-1DE25923ACE2}"/>
              </a:ext>
            </a:extLst>
          </p:cNvPr>
          <p:cNvSpPr/>
          <p:nvPr userDrawn="1"/>
        </p:nvSpPr>
        <p:spPr>
          <a:xfrm>
            <a:off x="5794109" y="5303460"/>
            <a:ext cx="933645" cy="93676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Ellipse 4">
            <a:extLst>
              <a:ext uri="{FF2B5EF4-FFF2-40B4-BE49-F238E27FC236}">
                <a16:creationId xmlns:a16="http://schemas.microsoft.com/office/drawing/2014/main" id="{C72BB5AF-6436-1A4B-8F7A-B89BC8956DA4}"/>
              </a:ext>
            </a:extLst>
          </p:cNvPr>
          <p:cNvSpPr/>
          <p:nvPr userDrawn="1"/>
        </p:nvSpPr>
        <p:spPr>
          <a:xfrm>
            <a:off x="7629926" y="5305719"/>
            <a:ext cx="933645" cy="93676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Ellipse 4">
            <a:extLst>
              <a:ext uri="{FF2B5EF4-FFF2-40B4-BE49-F238E27FC236}">
                <a16:creationId xmlns:a16="http://schemas.microsoft.com/office/drawing/2014/main" id="{D437F851-53E6-4548-8F6B-0629FE265D40}"/>
              </a:ext>
            </a:extLst>
          </p:cNvPr>
          <p:cNvSpPr/>
          <p:nvPr userDrawn="1"/>
        </p:nvSpPr>
        <p:spPr>
          <a:xfrm>
            <a:off x="9433799" y="5299517"/>
            <a:ext cx="933645" cy="93676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Ellipse 13"/>
          <p:cNvSpPr/>
          <p:nvPr userDrawn="1"/>
        </p:nvSpPr>
        <p:spPr>
          <a:xfrm>
            <a:off x="701854" y="5267739"/>
            <a:ext cx="933645" cy="93676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Ellipse 14"/>
          <p:cNvSpPr/>
          <p:nvPr userDrawn="1"/>
        </p:nvSpPr>
        <p:spPr>
          <a:xfrm>
            <a:off x="2320197" y="5269539"/>
            <a:ext cx="933645" cy="93676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Ellipse 15"/>
          <p:cNvSpPr/>
          <p:nvPr userDrawn="1"/>
        </p:nvSpPr>
        <p:spPr>
          <a:xfrm>
            <a:off x="4042407" y="5299517"/>
            <a:ext cx="933645" cy="93676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23" name="Gerader Verbinder 22"/>
          <p:cNvCxnSpPr/>
          <p:nvPr userDrawn="1"/>
        </p:nvCxnSpPr>
        <p:spPr>
          <a:xfrm flipV="1">
            <a:off x="1166411" y="3396557"/>
            <a:ext cx="0" cy="1960033"/>
          </a:xfrm>
          <a:prstGeom prst="line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r Verbinder 25"/>
          <p:cNvCxnSpPr/>
          <p:nvPr userDrawn="1"/>
        </p:nvCxnSpPr>
        <p:spPr>
          <a:xfrm flipV="1">
            <a:off x="2763596" y="2236537"/>
            <a:ext cx="0" cy="3120053"/>
          </a:xfrm>
          <a:prstGeom prst="line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r Verbinder 26"/>
          <p:cNvCxnSpPr/>
          <p:nvPr userDrawn="1"/>
        </p:nvCxnSpPr>
        <p:spPr>
          <a:xfrm flipV="1">
            <a:off x="4495172" y="4236571"/>
            <a:ext cx="0" cy="1120019"/>
          </a:xfrm>
          <a:prstGeom prst="line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r Verbinder 28"/>
          <p:cNvCxnSpPr/>
          <p:nvPr userDrawn="1"/>
        </p:nvCxnSpPr>
        <p:spPr>
          <a:xfrm flipV="1">
            <a:off x="6266916" y="2896113"/>
            <a:ext cx="0" cy="2480042"/>
          </a:xfrm>
          <a:prstGeom prst="line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r Verbinder 29"/>
          <p:cNvCxnSpPr/>
          <p:nvPr userDrawn="1"/>
        </p:nvCxnSpPr>
        <p:spPr>
          <a:xfrm flipV="1">
            <a:off x="8094371" y="2096112"/>
            <a:ext cx="0" cy="3360057"/>
          </a:xfrm>
          <a:prstGeom prst="line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r Verbinder 30"/>
          <p:cNvCxnSpPr/>
          <p:nvPr userDrawn="1"/>
        </p:nvCxnSpPr>
        <p:spPr>
          <a:xfrm flipV="1">
            <a:off x="9877860" y="3856129"/>
            <a:ext cx="0" cy="1520026"/>
          </a:xfrm>
          <a:prstGeom prst="line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732616" y="3220443"/>
            <a:ext cx="1680527" cy="6244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de-DE"/>
              <a:t>Kriterien des Gesetzes</a:t>
            </a:r>
          </a:p>
        </p:txBody>
      </p:sp>
      <p:sp>
        <p:nvSpPr>
          <p:cNvPr id="40" name="Textplatzhalter 4"/>
          <p:cNvSpPr>
            <a:spLocks noGrp="1"/>
          </p:cNvSpPr>
          <p:nvPr>
            <p:ph type="body" sz="quarter" idx="11" hasCustomPrompt="1"/>
          </p:nvPr>
        </p:nvSpPr>
        <p:spPr>
          <a:xfrm>
            <a:off x="2668333" y="1587919"/>
            <a:ext cx="1680527" cy="6244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de-DE"/>
              <a:t>Kriterien des Gesetzes</a:t>
            </a:r>
          </a:p>
        </p:txBody>
      </p:sp>
      <p:sp>
        <p:nvSpPr>
          <p:cNvPr id="41" name="Textplatzhalter 4"/>
          <p:cNvSpPr>
            <a:spLocks noGrp="1"/>
          </p:cNvSpPr>
          <p:nvPr>
            <p:ph type="body" sz="quarter" idx="12" hasCustomPrompt="1"/>
          </p:nvPr>
        </p:nvSpPr>
        <p:spPr>
          <a:xfrm>
            <a:off x="4401842" y="3596875"/>
            <a:ext cx="1680527" cy="6244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de-DE"/>
              <a:t>Kriterien des Gesetzes</a:t>
            </a:r>
          </a:p>
        </p:txBody>
      </p:sp>
      <p:sp>
        <p:nvSpPr>
          <p:cNvPr id="42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151544" y="2242046"/>
            <a:ext cx="1680527" cy="6244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de-DE"/>
              <a:t>Kriterien des Gesetzes</a:t>
            </a:r>
          </a:p>
        </p:txBody>
      </p:sp>
      <p:sp>
        <p:nvSpPr>
          <p:cNvPr id="43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7969805" y="1456416"/>
            <a:ext cx="1680527" cy="6244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de-DE"/>
              <a:t>Kriterien des Gesetzes</a:t>
            </a:r>
          </a:p>
        </p:txBody>
      </p:sp>
      <p:sp>
        <p:nvSpPr>
          <p:cNvPr id="44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1013179" y="2819233"/>
            <a:ext cx="1680527" cy="6244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de-DE"/>
              <a:t>Kriterien des Gesetzes</a:t>
            </a:r>
          </a:p>
        </p:txBody>
      </p:sp>
      <p:sp>
        <p:nvSpPr>
          <p:cNvPr id="45" name="Textplatzhalter 4"/>
          <p:cNvSpPr>
            <a:spLocks noGrp="1"/>
          </p:cNvSpPr>
          <p:nvPr>
            <p:ph type="body" sz="quarter" idx="16" hasCustomPrompt="1"/>
          </p:nvPr>
        </p:nvSpPr>
        <p:spPr>
          <a:xfrm>
            <a:off x="751925" y="5364729"/>
            <a:ext cx="792431" cy="6244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8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1</a:t>
            </a:r>
          </a:p>
        </p:txBody>
      </p:sp>
      <p:sp>
        <p:nvSpPr>
          <p:cNvPr id="47" name="Textplatzhalter 4"/>
          <p:cNvSpPr>
            <a:spLocks noGrp="1"/>
          </p:cNvSpPr>
          <p:nvPr>
            <p:ph type="body" sz="quarter" idx="17" hasCustomPrompt="1"/>
          </p:nvPr>
        </p:nvSpPr>
        <p:spPr>
          <a:xfrm>
            <a:off x="2379748" y="5364729"/>
            <a:ext cx="792431" cy="6244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8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2</a:t>
            </a:r>
          </a:p>
        </p:txBody>
      </p:sp>
      <p:sp>
        <p:nvSpPr>
          <p:cNvPr id="48" name="Textplatzhalt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124070" y="5408032"/>
            <a:ext cx="792431" cy="6244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8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3</a:t>
            </a:r>
          </a:p>
        </p:txBody>
      </p:sp>
      <p:sp>
        <p:nvSpPr>
          <p:cNvPr id="49" name="Textplatzhalter 4"/>
          <p:cNvSpPr>
            <a:spLocks noGrp="1"/>
          </p:cNvSpPr>
          <p:nvPr>
            <p:ph type="body" sz="quarter" idx="19" hasCustomPrompt="1"/>
          </p:nvPr>
        </p:nvSpPr>
        <p:spPr>
          <a:xfrm>
            <a:off x="5902786" y="5399072"/>
            <a:ext cx="792431" cy="6244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8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4</a:t>
            </a:r>
          </a:p>
        </p:txBody>
      </p:sp>
      <p:sp>
        <p:nvSpPr>
          <p:cNvPr id="50" name="Textplatzhalter 4"/>
          <p:cNvSpPr>
            <a:spLocks noGrp="1"/>
          </p:cNvSpPr>
          <p:nvPr>
            <p:ph type="body" sz="quarter" idx="20" hasCustomPrompt="1"/>
          </p:nvPr>
        </p:nvSpPr>
        <p:spPr>
          <a:xfrm>
            <a:off x="7698155" y="5375453"/>
            <a:ext cx="792431" cy="6244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8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5</a:t>
            </a:r>
          </a:p>
        </p:txBody>
      </p:sp>
      <p:sp>
        <p:nvSpPr>
          <p:cNvPr id="51" name="Textplatzhalter 4"/>
          <p:cNvSpPr>
            <a:spLocks noGrp="1"/>
          </p:cNvSpPr>
          <p:nvPr>
            <p:ph type="body" sz="quarter" idx="21" hasCustomPrompt="1"/>
          </p:nvPr>
        </p:nvSpPr>
        <p:spPr>
          <a:xfrm>
            <a:off x="9481644" y="5379883"/>
            <a:ext cx="792431" cy="6244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8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§</a:t>
            </a:r>
          </a:p>
        </p:txBody>
      </p:sp>
    </p:spTree>
    <p:extLst>
      <p:ext uri="{BB962C8B-B14F-4D97-AF65-F5344CB8AC3E}">
        <p14:creationId xmlns:p14="http://schemas.microsoft.com/office/powerpoint/2010/main" val="7892892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85" userDrawn="1">
          <p15:clr>
            <a:srgbClr val="FBAE40"/>
          </p15:clr>
        </p15:guide>
        <p15:guide id="2" pos="3953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_Kurzinfo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fik 12">
            <a:extLst>
              <a:ext uri="{FF2B5EF4-FFF2-40B4-BE49-F238E27FC236}">
                <a16:creationId xmlns:a16="http://schemas.microsoft.com/office/drawing/2014/main" id="{FE5380F4-9720-42E1-A681-B920C46B69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890" y="6766469"/>
            <a:ext cx="12221838" cy="122218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49A687B7-1827-4242-94BD-B4F6359B7D6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36561" y="414101"/>
            <a:ext cx="1484312" cy="261610"/>
          </a:xfrm>
          <a:prstGeom prst="rect">
            <a:avLst/>
          </a:prstGeom>
        </p:spPr>
      </p:pic>
      <p:sp>
        <p:nvSpPr>
          <p:cNvPr id="5" name="Textplatzhalt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5303837" y="1098513"/>
            <a:ext cx="4932723" cy="1504987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3600" b="0" baseline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de-DE"/>
              <a:t>Hier könnte eine etwas längere Headline stehen</a:t>
            </a:r>
          </a:p>
        </p:txBody>
      </p:sp>
      <p:sp>
        <p:nvSpPr>
          <p:cNvPr id="7" name="Textplatzhalt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5303838" y="2836354"/>
            <a:ext cx="4932722" cy="1786445"/>
          </a:xfrm>
          <a:prstGeom prst="rect">
            <a:avLst/>
          </a:prstGeom>
        </p:spPr>
        <p:txBody>
          <a:bodyPr/>
          <a:lstStyle>
            <a:lvl1pPr marL="0" marR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600" b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</a:pP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Lorem ipsum dolor sit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amet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,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consectetur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adipiscing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elit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.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Curabitur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elementum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posuere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pretium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.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Quisque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nibh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 dolor,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dignissim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 ac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dignissim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ut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,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luctus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 ac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urna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.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Aliquam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aliquet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 non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massa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quis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tincidunt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.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Mauris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ullamcorper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justo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tristique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 dui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posuere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tincidunt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. In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nec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 lacus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laoreet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orci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varius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imperdiet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 sit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amet</a:t>
            </a:r>
            <a:r>
              <a:rPr lang="en-US" sz="1600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 in </a:t>
            </a:r>
            <a:r>
              <a:rPr lang="en-US" sz="1600" err="1">
                <a:latin typeface="Cambria" panose="02040503050406030204" pitchFamily="18" charset="0"/>
                <a:ea typeface="Open Sans Light"/>
                <a:cs typeface="Open Sans Light"/>
                <a:sym typeface="Open Sans Light"/>
              </a:rPr>
              <a:t>augue</a:t>
            </a:r>
            <a:endParaRPr lang="en-US" sz="1600">
              <a:latin typeface="Cambria" panose="02040503050406030204" pitchFamily="18" charset="0"/>
              <a:ea typeface="Open Sans Light"/>
              <a:cs typeface="Open Sans Light"/>
              <a:sym typeface="Open Sans Light"/>
            </a:endParaRPr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2"/>
          </p:nvPr>
        </p:nvSpPr>
        <p:spPr>
          <a:xfrm>
            <a:off x="-6350" y="0"/>
            <a:ext cx="4086225" cy="36449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55280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0" orient="horz" pos="2319" userDrawn="1">
          <p15:clr>
            <a:srgbClr val="FBAE40"/>
          </p15:clr>
        </p15:guide>
        <p15:guide id="1" orient="horz" pos="2296" userDrawn="1">
          <p15:clr>
            <a:srgbClr val="FBAE40"/>
          </p15:clr>
        </p15:guide>
        <p15:guide id="2" pos="2570" userDrawn="1">
          <p15:clr>
            <a:srgbClr val="FBAE40"/>
          </p15:clr>
        </p15:guide>
        <p15:guide id="3" pos="3341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_Kurzinfo mit Bild I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fik 12">
            <a:extLst>
              <a:ext uri="{FF2B5EF4-FFF2-40B4-BE49-F238E27FC236}">
                <a16:creationId xmlns:a16="http://schemas.microsoft.com/office/drawing/2014/main" id="{FE5380F4-9720-42E1-A681-B920C46B69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890" y="6766469"/>
            <a:ext cx="12221838" cy="122218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49A687B7-1827-4242-94BD-B4F6359B7D6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36561" y="414101"/>
            <a:ext cx="1484312" cy="261610"/>
          </a:xfrm>
          <a:prstGeom prst="rect">
            <a:avLst/>
          </a:prstGeom>
        </p:spPr>
      </p:pic>
      <p:sp>
        <p:nvSpPr>
          <p:cNvPr id="3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403724" y="2243138"/>
            <a:ext cx="6689725" cy="398462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2000" b="1" baseline="0"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Verantwortlicher (Art. 4.7)</a:t>
            </a:r>
          </a:p>
        </p:txBody>
      </p:sp>
      <p:sp>
        <p:nvSpPr>
          <p:cNvPr id="9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4425950" y="3716337"/>
            <a:ext cx="6667500" cy="708355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tabLst>
                <a:tab pos="177800" algn="l"/>
              </a:tabLst>
              <a:defRPr sz="2000" b="1" baseline="0"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defTabSz="720000">
              <a:tabLst>
                <a:tab pos="360000" algn="l"/>
              </a:tabLst>
            </a:pPr>
            <a:r>
              <a:rPr lang="de-DE" sz="2000" b="1">
                <a:latin typeface="Cambria" panose="02040503050406030204" pitchFamily="18" charset="0"/>
                <a:ea typeface="Cambria" panose="02040503050406030204" pitchFamily="18" charset="0"/>
              </a:rPr>
              <a:t>Gemeinsam Verantwortlicher / Joint Controller (Art. 4 Nr. 7, Art. 26)</a:t>
            </a:r>
          </a:p>
        </p:txBody>
      </p:sp>
      <p:sp>
        <p:nvSpPr>
          <p:cNvPr id="10" name="Textplatzhalt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425950" y="5394869"/>
            <a:ext cx="6667500" cy="447131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2000" b="1" baseline="0"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defTabSz="720000">
              <a:tabLst>
                <a:tab pos="360000" algn="l"/>
              </a:tabLst>
            </a:pPr>
            <a:r>
              <a:rPr lang="de-DE" sz="2000" b="1" err="1">
                <a:latin typeface="Cambria" panose="02040503050406030204" pitchFamily="18" charset="0"/>
                <a:ea typeface="Cambria" panose="02040503050406030204" pitchFamily="18" charset="0"/>
              </a:rPr>
              <a:t>Auftragsverarbeiter</a:t>
            </a:r>
            <a:r>
              <a:rPr lang="de-DE" sz="2000" b="1">
                <a:latin typeface="Cambria" panose="02040503050406030204" pitchFamily="18" charset="0"/>
                <a:ea typeface="Cambria" panose="02040503050406030204" pitchFamily="18" charset="0"/>
              </a:rPr>
              <a:t> (Art. 4.8, Art. 28)</a:t>
            </a:r>
          </a:p>
        </p:txBody>
      </p:sp>
      <p:sp>
        <p:nvSpPr>
          <p:cNvPr id="16" name="Titel 1">
            <a:extLst>
              <a:ext uri="{FF2B5EF4-FFF2-40B4-BE49-F238E27FC236}">
                <a16:creationId xmlns:a16="http://schemas.microsoft.com/office/drawing/2014/main" id="{8B2D62F8-41C8-8C47-9A49-6342719B4B2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95823" y="2666799"/>
            <a:ext cx="6397625" cy="1017305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2000" b="0">
                <a:solidFill>
                  <a:schemeClr val="tx1"/>
                </a:solidFill>
                <a:latin typeface="+mj-lt"/>
                <a:ea typeface="Cambria" panose="02040503050406030204" pitchFamily="18" charset="0"/>
              </a:defRPr>
            </a:lvl1pPr>
          </a:lstStyle>
          <a:p>
            <a:pPr defTabSz="720000">
              <a:spcAft>
                <a:spcPts val="1200"/>
              </a:spcAft>
              <a:tabLst>
                <a:tab pos="360000" algn="l"/>
              </a:tabLst>
            </a:pP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Wenn Sie Zwecke und Mittel der Verarbeitung</a:t>
            </a:r>
            <a:b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festlegen, also das „wofür“ und „wie“ die </a:t>
            </a:r>
            <a:b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personenbezogenen Daten verarbeitet werden sollen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695823" y="4456925"/>
            <a:ext cx="6397625" cy="90909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aseline="0"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Wenn Sie gemeinsam mit einer oder mehreren Organisationen festlegt, „wofür“ und „wie“ personenbezogene Daten verarbeitet werden sollen</a:t>
            </a:r>
          </a:p>
          <a:p>
            <a:pPr lvl="0"/>
            <a:endParaRPr lang="en-GB"/>
          </a:p>
        </p:txBody>
      </p:sp>
      <p:sp>
        <p:nvSpPr>
          <p:cNvPr id="23" name="Textplatzhalter 7"/>
          <p:cNvSpPr>
            <a:spLocks noGrp="1"/>
          </p:cNvSpPr>
          <p:nvPr>
            <p:ph type="body" sz="quarter" idx="14" hasCustomPrompt="1"/>
          </p:nvPr>
        </p:nvSpPr>
        <p:spPr>
          <a:xfrm>
            <a:off x="4695823" y="5860781"/>
            <a:ext cx="6397625" cy="67611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aseline="0">
                <a:latin typeface="+mj-lt"/>
              </a:defRPr>
            </a:lvl1pPr>
          </a:lstStyle>
          <a:p>
            <a:pPr defTabSz="720000">
              <a:tabLst>
                <a:tab pos="360000" algn="l"/>
              </a:tabLst>
            </a:pP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Wenn Sie ausschließlich im Auftrag des Verantwortlichen auf Weisung personenbezogene Daten verarbeiten</a:t>
            </a:r>
          </a:p>
        </p:txBody>
      </p:sp>
      <p:sp>
        <p:nvSpPr>
          <p:cNvPr id="11" name="Bildplatzhalter 7"/>
          <p:cNvSpPr>
            <a:spLocks noGrp="1"/>
          </p:cNvSpPr>
          <p:nvPr>
            <p:ph type="pic" sz="quarter" idx="15"/>
          </p:nvPr>
        </p:nvSpPr>
        <p:spPr>
          <a:xfrm>
            <a:off x="0" y="1"/>
            <a:ext cx="4079875" cy="36449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79620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86">
          <p15:clr>
            <a:srgbClr val="FBAE40"/>
          </p15:clr>
        </p15:guide>
        <p15:guide id="2" pos="2048">
          <p15:clr>
            <a:srgbClr val="FBAE40"/>
          </p15:clr>
        </p15:guide>
        <p15:guide id="3" pos="2774">
          <p15:clr>
            <a:srgbClr val="FBAE40"/>
          </p15:clr>
        </p15:guide>
        <p15:guide id="4" orient="horz" pos="3521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_Gegenüberstellung mit Bild vollflächig, Logo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fik 12">
            <a:extLst>
              <a:ext uri="{FF2B5EF4-FFF2-40B4-BE49-F238E27FC236}">
                <a16:creationId xmlns:a16="http://schemas.microsoft.com/office/drawing/2014/main" id="{FE5380F4-9720-42E1-A681-B920C46B69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4710" y="6766469"/>
            <a:ext cx="12221838" cy="122218"/>
          </a:xfrm>
          <a:prstGeom prst="rect">
            <a:avLst/>
          </a:prstGeom>
        </p:spPr>
      </p:pic>
      <p:sp>
        <p:nvSpPr>
          <p:cNvPr id="1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703815" y="2268617"/>
            <a:ext cx="5160685" cy="3745222"/>
          </a:xfrm>
          <a:prstGeom prst="rect">
            <a:avLst/>
          </a:prstGeom>
          <a:solidFill>
            <a:schemeClr val="bg1">
              <a:lumMod val="75000"/>
              <a:alpha val="79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aseline="0">
                <a:latin typeface="+mj-lt"/>
              </a:defRPr>
            </a:lvl1pPr>
          </a:lstStyle>
          <a:p>
            <a:pPr defTabSz="720000">
              <a:tabLst>
                <a:tab pos="360000" algn="l"/>
              </a:tabLst>
            </a:pP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dieser </a:t>
            </a:r>
            <a:r>
              <a:rPr lang="de-DE" sz="2000" err="1">
                <a:latin typeface="Cambria" panose="02040503050406030204" pitchFamily="18" charset="0"/>
                <a:ea typeface="Cambria" panose="02040503050406030204" pitchFamily="18" charset="0"/>
              </a:rPr>
              <a:t>text</a:t>
            </a: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 hat eigentlich gar keinen wirklichen </a:t>
            </a:r>
            <a:r>
              <a:rPr lang="de-DE" sz="2000" err="1">
                <a:latin typeface="Cambria" panose="02040503050406030204" pitchFamily="18" charset="0"/>
                <a:ea typeface="Cambria" panose="02040503050406030204" pitchFamily="18" charset="0"/>
              </a:rPr>
              <a:t>inhalt</a:t>
            </a: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. aber er hat auch keine </a:t>
            </a:r>
            <a:r>
              <a:rPr lang="de-DE" sz="2000" err="1">
                <a:latin typeface="Cambria" panose="02040503050406030204" pitchFamily="18" charset="0"/>
                <a:ea typeface="Cambria" panose="02040503050406030204" pitchFamily="18" charset="0"/>
              </a:rPr>
              <a:t>relevanz</a:t>
            </a: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, und deswegen ist das egal. er dient lediglich als </a:t>
            </a:r>
            <a:r>
              <a:rPr lang="de-DE" sz="2000" err="1">
                <a:latin typeface="Cambria" panose="02040503050406030204" pitchFamily="18" charset="0"/>
                <a:ea typeface="Cambria" panose="02040503050406030204" pitchFamily="18" charset="0"/>
              </a:rPr>
              <a:t>platzhalter</a:t>
            </a: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. um mal zu zeigen, wie diese stelle der </a:t>
            </a:r>
            <a:r>
              <a:rPr lang="de-DE" sz="2000" err="1">
                <a:latin typeface="Cambria" panose="02040503050406030204" pitchFamily="18" charset="0"/>
                <a:ea typeface="Cambria" panose="02040503050406030204" pitchFamily="18" charset="0"/>
              </a:rPr>
              <a:t>seite</a:t>
            </a: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 aussieht, wenn ein paar </a:t>
            </a:r>
            <a:r>
              <a:rPr lang="de-DE" sz="2000" err="1">
                <a:latin typeface="Cambria" panose="02040503050406030204" pitchFamily="18" charset="0"/>
                <a:ea typeface="Cambria" panose="02040503050406030204" pitchFamily="18" charset="0"/>
              </a:rPr>
              <a:t>zeilen</a:t>
            </a: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 vorhanden sind. ob sich der </a:t>
            </a:r>
            <a:r>
              <a:rPr lang="de-DE" sz="2000" err="1">
                <a:latin typeface="Cambria" panose="02040503050406030204" pitchFamily="18" charset="0"/>
                <a:ea typeface="Cambria" panose="02040503050406030204" pitchFamily="18" charset="0"/>
              </a:rPr>
              <a:t>text</a:t>
            </a: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 dabei gut fühlt, weiß ich nicht. </a:t>
            </a:r>
          </a:p>
        </p:txBody>
      </p:sp>
      <p:sp>
        <p:nvSpPr>
          <p:cNvPr id="24" name="Textplatzhalter 29"/>
          <p:cNvSpPr>
            <a:spLocks noGrp="1"/>
          </p:cNvSpPr>
          <p:nvPr>
            <p:ph type="body" sz="quarter" idx="20" hasCustomPrompt="1"/>
          </p:nvPr>
        </p:nvSpPr>
        <p:spPr>
          <a:xfrm>
            <a:off x="711844" y="1286616"/>
            <a:ext cx="5160685" cy="813899"/>
          </a:xfrm>
          <a:prstGeom prst="rect">
            <a:avLst/>
          </a:prstGeom>
          <a:solidFill>
            <a:schemeClr val="bg1">
              <a:lumMod val="75000"/>
              <a:alpha val="79000"/>
            </a:schemeClr>
          </a:solidFill>
        </p:spPr>
        <p:txBody>
          <a:bodyPr anchor="ctr"/>
          <a:lstStyle>
            <a:lvl1pPr marL="0" indent="0">
              <a:buNone/>
              <a:defRPr sz="3600" baseline="0"/>
            </a:lvl1pPr>
          </a:lstStyle>
          <a:p>
            <a:pPr lvl="0"/>
            <a:r>
              <a:rPr lang="de-DE"/>
              <a:t>Überschrift</a:t>
            </a:r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1" hasCustomPrompt="1"/>
          </p:nvPr>
        </p:nvSpPr>
        <p:spPr>
          <a:xfrm>
            <a:off x="6083535" y="2268617"/>
            <a:ext cx="5160685" cy="3745222"/>
          </a:xfrm>
          <a:prstGeom prst="rect">
            <a:avLst/>
          </a:prstGeom>
          <a:solidFill>
            <a:schemeClr val="bg1">
              <a:lumMod val="75000"/>
              <a:alpha val="79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aseline="0">
                <a:latin typeface="+mj-lt"/>
              </a:defRPr>
            </a:lvl1pPr>
          </a:lstStyle>
          <a:p>
            <a:pPr defTabSz="720000">
              <a:tabLst>
                <a:tab pos="360000" algn="l"/>
              </a:tabLst>
            </a:pP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dieser </a:t>
            </a:r>
            <a:r>
              <a:rPr lang="de-DE" sz="2000" err="1">
                <a:latin typeface="Cambria" panose="02040503050406030204" pitchFamily="18" charset="0"/>
                <a:ea typeface="Cambria" panose="02040503050406030204" pitchFamily="18" charset="0"/>
              </a:rPr>
              <a:t>text</a:t>
            </a: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 hat eigentlich gar keinen wirklichen </a:t>
            </a:r>
            <a:r>
              <a:rPr lang="de-DE" sz="2000" err="1">
                <a:latin typeface="Cambria" panose="02040503050406030204" pitchFamily="18" charset="0"/>
                <a:ea typeface="Cambria" panose="02040503050406030204" pitchFamily="18" charset="0"/>
              </a:rPr>
              <a:t>inhalt</a:t>
            </a: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. aber er hat auch keine </a:t>
            </a:r>
            <a:r>
              <a:rPr lang="de-DE" sz="2000" err="1">
                <a:latin typeface="Cambria" panose="02040503050406030204" pitchFamily="18" charset="0"/>
                <a:ea typeface="Cambria" panose="02040503050406030204" pitchFamily="18" charset="0"/>
              </a:rPr>
              <a:t>relevanz</a:t>
            </a: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, und deswegen ist das egal. er dient lediglich als </a:t>
            </a:r>
            <a:r>
              <a:rPr lang="de-DE" sz="2000" err="1">
                <a:latin typeface="Cambria" panose="02040503050406030204" pitchFamily="18" charset="0"/>
                <a:ea typeface="Cambria" panose="02040503050406030204" pitchFamily="18" charset="0"/>
              </a:rPr>
              <a:t>platzhalter</a:t>
            </a: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. um mal zu zeigen, wie diese stelle der </a:t>
            </a:r>
            <a:r>
              <a:rPr lang="de-DE" sz="2000" err="1">
                <a:latin typeface="Cambria" panose="02040503050406030204" pitchFamily="18" charset="0"/>
                <a:ea typeface="Cambria" panose="02040503050406030204" pitchFamily="18" charset="0"/>
              </a:rPr>
              <a:t>seite</a:t>
            </a: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 aussieht, wenn ein paar </a:t>
            </a:r>
            <a:r>
              <a:rPr lang="de-DE" sz="2000" err="1">
                <a:latin typeface="Cambria" panose="02040503050406030204" pitchFamily="18" charset="0"/>
                <a:ea typeface="Cambria" panose="02040503050406030204" pitchFamily="18" charset="0"/>
              </a:rPr>
              <a:t>zeilen</a:t>
            </a: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 vorhanden sind. ob sich der </a:t>
            </a:r>
            <a:r>
              <a:rPr lang="de-DE" sz="2000" err="1">
                <a:latin typeface="Cambria" panose="02040503050406030204" pitchFamily="18" charset="0"/>
                <a:ea typeface="Cambria" panose="02040503050406030204" pitchFamily="18" charset="0"/>
              </a:rPr>
              <a:t>text</a:t>
            </a: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 dabei gut fühlt, weiß ich nicht. </a:t>
            </a:r>
          </a:p>
        </p:txBody>
      </p:sp>
      <p:sp>
        <p:nvSpPr>
          <p:cNvPr id="26" name="Textplatzhalter 29"/>
          <p:cNvSpPr>
            <a:spLocks noGrp="1"/>
          </p:cNvSpPr>
          <p:nvPr>
            <p:ph type="body" sz="quarter" idx="22" hasCustomPrompt="1"/>
          </p:nvPr>
        </p:nvSpPr>
        <p:spPr>
          <a:xfrm>
            <a:off x="6083535" y="1286616"/>
            <a:ext cx="5160685" cy="813899"/>
          </a:xfrm>
          <a:prstGeom prst="rect">
            <a:avLst/>
          </a:prstGeom>
          <a:solidFill>
            <a:schemeClr val="bg1">
              <a:lumMod val="75000"/>
              <a:alpha val="79000"/>
            </a:schemeClr>
          </a:solidFill>
        </p:spPr>
        <p:txBody>
          <a:bodyPr anchor="ctr"/>
          <a:lstStyle>
            <a:lvl1pPr marL="0" indent="0">
              <a:buNone/>
              <a:defRPr sz="3600" baseline="0"/>
            </a:lvl1pPr>
          </a:lstStyle>
          <a:p>
            <a:pPr lvl="0"/>
            <a:r>
              <a:rPr lang="de-DE"/>
              <a:t>Überschrift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0390A8D-2D9C-BC4D-BB8D-909AE807432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28630" y="414101"/>
            <a:ext cx="1484312" cy="261610"/>
          </a:xfrm>
          <a:prstGeom prst="rect">
            <a:avLst/>
          </a:prstGeom>
        </p:spPr>
      </p:pic>
      <p:sp>
        <p:nvSpPr>
          <p:cNvPr id="3" name="Bildplatzhalter 2"/>
          <p:cNvSpPr>
            <a:spLocks noGrp="1"/>
          </p:cNvSpPr>
          <p:nvPr>
            <p:ph type="pic" sz="quarter" idx="23"/>
          </p:nvPr>
        </p:nvSpPr>
        <p:spPr>
          <a:xfrm>
            <a:off x="0" y="0"/>
            <a:ext cx="12192000" cy="67659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77577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99" userDrawn="1">
          <p15:clr>
            <a:srgbClr val="FBAE40"/>
          </p15:clr>
        </p15:guide>
        <p15:guide id="2" pos="438" userDrawn="1">
          <p15:clr>
            <a:srgbClr val="FBAE40"/>
          </p15:clr>
        </p15:guide>
        <p15:guide id="3" pos="2774">
          <p15:clr>
            <a:srgbClr val="FBAE40"/>
          </p15:clr>
        </p15:guide>
        <p15:guide id="4" orient="horz" pos="3521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_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fik 12">
            <a:extLst>
              <a:ext uri="{FF2B5EF4-FFF2-40B4-BE49-F238E27FC236}">
                <a16:creationId xmlns:a16="http://schemas.microsoft.com/office/drawing/2014/main" id="{FE5380F4-9720-42E1-A681-B920C46B69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890" y="6766469"/>
            <a:ext cx="12221838" cy="122218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49A687B7-1827-4242-94BD-B4F6359B7D6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36561" y="414101"/>
            <a:ext cx="1484312" cy="261610"/>
          </a:xfrm>
          <a:prstGeom prst="rect">
            <a:avLst/>
          </a:prstGeom>
        </p:spPr>
      </p:pic>
      <p:grpSp>
        <p:nvGrpSpPr>
          <p:cNvPr id="11" name="Grafik 16">
            <a:extLst>
              <a:ext uri="{FF2B5EF4-FFF2-40B4-BE49-F238E27FC236}">
                <a16:creationId xmlns:a16="http://schemas.microsoft.com/office/drawing/2014/main" id="{CA1E5E8A-A416-AC45-91D8-6509D4FF364E}"/>
              </a:ext>
            </a:extLst>
          </p:cNvPr>
          <p:cNvGrpSpPr/>
          <p:nvPr userDrawn="1"/>
        </p:nvGrpSpPr>
        <p:grpSpPr>
          <a:xfrm>
            <a:off x="7256207" y="-726551"/>
            <a:ext cx="4935793" cy="7873488"/>
            <a:chOff x="13902" y="-21490"/>
            <a:chExt cx="2808832" cy="4167801"/>
          </a:xfrm>
          <a:solidFill>
            <a:schemeClr val="tx1">
              <a:lumMod val="65000"/>
              <a:lumOff val="35000"/>
              <a:alpha val="5000"/>
            </a:schemeClr>
          </a:solidFill>
        </p:grpSpPr>
        <p:sp>
          <p:nvSpPr>
            <p:cNvPr id="12" name="Freihandform 11">
              <a:extLst>
                <a:ext uri="{FF2B5EF4-FFF2-40B4-BE49-F238E27FC236}">
                  <a16:creationId xmlns:a16="http://schemas.microsoft.com/office/drawing/2014/main" id="{8773F6FB-333B-2E49-9E24-6DC41B54C338}"/>
                </a:ext>
              </a:extLst>
            </p:cNvPr>
            <p:cNvSpPr/>
            <p:nvPr/>
          </p:nvSpPr>
          <p:spPr>
            <a:xfrm>
              <a:off x="13902" y="274391"/>
              <a:ext cx="2119180" cy="3871920"/>
            </a:xfrm>
            <a:custGeom>
              <a:avLst/>
              <a:gdLst>
                <a:gd name="connsiteX0" fmla="*/ 0 w 2119180"/>
                <a:gd name="connsiteY0" fmla="*/ 3657234 h 3871920"/>
                <a:gd name="connsiteX1" fmla="*/ 0 w 2119180"/>
                <a:gd name="connsiteY1" fmla="*/ 0 h 3871920"/>
                <a:gd name="connsiteX2" fmla="*/ 1093813 w 2119180"/>
                <a:gd name="connsiteY2" fmla="*/ 0 h 3871920"/>
                <a:gd name="connsiteX3" fmla="*/ 985977 w 2119180"/>
                <a:gd name="connsiteY3" fmla="*/ 136653 h 3871920"/>
                <a:gd name="connsiteX4" fmla="*/ 936663 w 2119180"/>
                <a:gd name="connsiteY4" fmla="*/ 1960665 h 3871920"/>
                <a:gd name="connsiteX5" fmla="*/ 1626163 w 2119180"/>
                <a:gd name="connsiteY5" fmla="*/ 2721462 h 3871920"/>
                <a:gd name="connsiteX6" fmla="*/ 2083355 w 2119180"/>
                <a:gd name="connsiteY6" fmla="*/ 3377394 h 3871920"/>
                <a:gd name="connsiteX7" fmla="*/ 1764895 w 2119180"/>
                <a:gd name="connsiteY7" fmla="*/ 3869045 h 3871920"/>
                <a:gd name="connsiteX8" fmla="*/ 1312160 w 2119180"/>
                <a:gd name="connsiteY8" fmla="*/ 3731205 h 3871920"/>
                <a:gd name="connsiteX9" fmla="*/ 1085792 w 2119180"/>
                <a:gd name="connsiteY9" fmla="*/ 3660204 h 3871920"/>
                <a:gd name="connsiteX10" fmla="*/ 0 w 2119180"/>
                <a:gd name="connsiteY10" fmla="*/ 3657234 h 3871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19180" h="3871920">
                  <a:moveTo>
                    <a:pt x="0" y="3657234"/>
                  </a:moveTo>
                  <a:cubicBezTo>
                    <a:pt x="0" y="2438057"/>
                    <a:pt x="0" y="1218880"/>
                    <a:pt x="0" y="0"/>
                  </a:cubicBezTo>
                  <a:cubicBezTo>
                    <a:pt x="354702" y="0"/>
                    <a:pt x="709404" y="0"/>
                    <a:pt x="1093813" y="0"/>
                  </a:cubicBezTo>
                  <a:cubicBezTo>
                    <a:pt x="1043905" y="63276"/>
                    <a:pt x="1015981" y="101004"/>
                    <a:pt x="985977" y="136653"/>
                  </a:cubicBezTo>
                  <a:cubicBezTo>
                    <a:pt x="504722" y="704651"/>
                    <a:pt x="476798" y="1369791"/>
                    <a:pt x="936663" y="1960665"/>
                  </a:cubicBezTo>
                  <a:cubicBezTo>
                    <a:pt x="1146098" y="2230108"/>
                    <a:pt x="1407519" y="2458554"/>
                    <a:pt x="1626163" y="2721462"/>
                  </a:cubicBezTo>
                  <a:cubicBezTo>
                    <a:pt x="1796385" y="2926144"/>
                    <a:pt x="1965715" y="3140925"/>
                    <a:pt x="2083355" y="3377394"/>
                  </a:cubicBezTo>
                  <a:cubicBezTo>
                    <a:pt x="2197727" y="3607029"/>
                    <a:pt x="2023941" y="3841418"/>
                    <a:pt x="1764895" y="3869045"/>
                  </a:cubicBezTo>
                  <a:cubicBezTo>
                    <a:pt x="1594377" y="3887167"/>
                    <a:pt x="1453269" y="3817058"/>
                    <a:pt x="1312160" y="3731205"/>
                  </a:cubicBezTo>
                  <a:cubicBezTo>
                    <a:pt x="1246210" y="3690803"/>
                    <a:pt x="1162139" y="3661689"/>
                    <a:pt x="1085792" y="3660204"/>
                  </a:cubicBezTo>
                  <a:cubicBezTo>
                    <a:pt x="723961" y="3652480"/>
                    <a:pt x="361832" y="3656937"/>
                    <a:pt x="0" y="3657234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4" name="Freihandform 13">
              <a:extLst>
                <a:ext uri="{FF2B5EF4-FFF2-40B4-BE49-F238E27FC236}">
                  <a16:creationId xmlns:a16="http://schemas.microsoft.com/office/drawing/2014/main" id="{BE8C68BF-88E0-E849-8D89-A5A29140938B}"/>
                </a:ext>
              </a:extLst>
            </p:cNvPr>
            <p:cNvSpPr/>
            <p:nvPr/>
          </p:nvSpPr>
          <p:spPr>
            <a:xfrm>
              <a:off x="884170" y="464516"/>
              <a:ext cx="1747897" cy="3252327"/>
            </a:xfrm>
            <a:custGeom>
              <a:avLst/>
              <a:gdLst>
                <a:gd name="connsiteX0" fmla="*/ 1458171 w 1747897"/>
                <a:gd name="connsiteY0" fmla="*/ 3252327 h 3252327"/>
                <a:gd name="connsiteX1" fmla="*/ 1535409 w 1747897"/>
                <a:gd name="connsiteY1" fmla="*/ 3178654 h 3252327"/>
                <a:gd name="connsiteX2" fmla="*/ 1640275 w 1747897"/>
                <a:gd name="connsiteY2" fmla="*/ 2065828 h 3252327"/>
                <a:gd name="connsiteX3" fmla="*/ 1063661 w 1747897"/>
                <a:gd name="connsiteY3" fmla="*/ 1296118 h 3252327"/>
                <a:gd name="connsiteX4" fmla="*/ 300784 w 1747897"/>
                <a:gd name="connsiteY4" fmla="*/ 0 h 3252327"/>
                <a:gd name="connsiteX5" fmla="*/ 9655 w 1747897"/>
                <a:gd name="connsiteY5" fmla="*/ 484819 h 3252327"/>
                <a:gd name="connsiteX6" fmla="*/ 233349 w 1747897"/>
                <a:gd name="connsiteY6" fmla="*/ 1361177 h 3252327"/>
                <a:gd name="connsiteX7" fmla="*/ 818578 w 1747897"/>
                <a:gd name="connsiteY7" fmla="*/ 2056322 h 3252327"/>
                <a:gd name="connsiteX8" fmla="*/ 1458171 w 1747897"/>
                <a:gd name="connsiteY8" fmla="*/ 3252327 h 3252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47897" h="3252327">
                  <a:moveTo>
                    <a:pt x="1458171" y="3252327"/>
                  </a:moveTo>
                  <a:cubicBezTo>
                    <a:pt x="1501543" y="3211034"/>
                    <a:pt x="1520555" y="3196478"/>
                    <a:pt x="1535409" y="3178654"/>
                  </a:cubicBezTo>
                  <a:cubicBezTo>
                    <a:pt x="1819409" y="2831676"/>
                    <a:pt x="1780492" y="2449049"/>
                    <a:pt x="1640275" y="2065828"/>
                  </a:cubicBezTo>
                  <a:cubicBezTo>
                    <a:pt x="1526199" y="1754795"/>
                    <a:pt x="1293296" y="1525753"/>
                    <a:pt x="1063661" y="1296118"/>
                  </a:cubicBezTo>
                  <a:cubicBezTo>
                    <a:pt x="703018" y="935178"/>
                    <a:pt x="294249" y="601865"/>
                    <a:pt x="300784" y="0"/>
                  </a:cubicBezTo>
                  <a:cubicBezTo>
                    <a:pt x="128186" y="139326"/>
                    <a:pt x="32530" y="288752"/>
                    <a:pt x="9655" y="484819"/>
                  </a:cubicBezTo>
                  <a:cubicBezTo>
                    <a:pt x="-28073" y="806546"/>
                    <a:pt x="44412" y="1105102"/>
                    <a:pt x="233349" y="1361177"/>
                  </a:cubicBezTo>
                  <a:cubicBezTo>
                    <a:pt x="412780" y="1604478"/>
                    <a:pt x="618055" y="1829063"/>
                    <a:pt x="818578" y="2056322"/>
                  </a:cubicBezTo>
                  <a:cubicBezTo>
                    <a:pt x="1118916" y="2396764"/>
                    <a:pt x="1458467" y="2713144"/>
                    <a:pt x="1458171" y="3252327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5" name="Freihandform 14">
              <a:extLst>
                <a:ext uri="{FF2B5EF4-FFF2-40B4-BE49-F238E27FC236}">
                  <a16:creationId xmlns:a16="http://schemas.microsoft.com/office/drawing/2014/main" id="{97BC758E-D8A0-664B-AF2C-BA3EA5D01D5F}"/>
                </a:ext>
              </a:extLst>
            </p:cNvPr>
            <p:cNvSpPr/>
            <p:nvPr/>
          </p:nvSpPr>
          <p:spPr>
            <a:xfrm>
              <a:off x="1401077" y="-21490"/>
              <a:ext cx="1421657" cy="2306751"/>
            </a:xfrm>
            <a:custGeom>
              <a:avLst/>
              <a:gdLst>
                <a:gd name="connsiteX0" fmla="*/ 465059 w 1421657"/>
                <a:gd name="connsiteY0" fmla="*/ 0 h 2306751"/>
                <a:gd name="connsiteX1" fmla="*/ 857489 w 1421657"/>
                <a:gd name="connsiteY1" fmla="*/ 277464 h 2306751"/>
                <a:gd name="connsiteX2" fmla="*/ 1234175 w 1421657"/>
                <a:gd name="connsiteY2" fmla="*/ 296476 h 2306751"/>
                <a:gd name="connsiteX3" fmla="*/ 1421626 w 1421657"/>
                <a:gd name="connsiteY3" fmla="*/ 477689 h 2306751"/>
                <a:gd name="connsiteX4" fmla="*/ 1418952 w 1421657"/>
                <a:gd name="connsiteY4" fmla="*/ 2306752 h 2306751"/>
                <a:gd name="connsiteX5" fmla="*/ 1109702 w 1421657"/>
                <a:gd name="connsiteY5" fmla="*/ 1843619 h 2306751"/>
                <a:gd name="connsiteX6" fmla="*/ 300779 w 1421657"/>
                <a:gd name="connsiteY6" fmla="*/ 1015683 h 2306751"/>
                <a:gd name="connsiteX7" fmla="*/ 80056 w 1421657"/>
                <a:gd name="connsiteY7" fmla="*/ 724852 h 2306751"/>
                <a:gd name="connsiteX8" fmla="*/ 259784 w 1421657"/>
                <a:gd name="connsiteY8" fmla="*/ 30003 h 2306751"/>
                <a:gd name="connsiteX9" fmla="*/ 465059 w 1421657"/>
                <a:gd name="connsiteY9" fmla="*/ 0 h 23067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21657" h="2306751">
                  <a:moveTo>
                    <a:pt x="465059" y="0"/>
                  </a:moveTo>
                  <a:cubicBezTo>
                    <a:pt x="595176" y="64761"/>
                    <a:pt x="719946" y="238250"/>
                    <a:pt x="857489" y="277464"/>
                  </a:cubicBezTo>
                  <a:cubicBezTo>
                    <a:pt x="975426" y="311329"/>
                    <a:pt x="1108811" y="303902"/>
                    <a:pt x="1234175" y="296476"/>
                  </a:cubicBezTo>
                  <a:cubicBezTo>
                    <a:pt x="1373203" y="288158"/>
                    <a:pt x="1423112" y="333312"/>
                    <a:pt x="1421626" y="477689"/>
                  </a:cubicBezTo>
                  <a:cubicBezTo>
                    <a:pt x="1415090" y="1080148"/>
                    <a:pt x="1418952" y="1682904"/>
                    <a:pt x="1418952" y="2306752"/>
                  </a:cubicBezTo>
                  <a:cubicBezTo>
                    <a:pt x="1309333" y="2139501"/>
                    <a:pt x="1228530" y="1974032"/>
                    <a:pt x="1109702" y="1843619"/>
                  </a:cubicBezTo>
                  <a:cubicBezTo>
                    <a:pt x="849765" y="1558728"/>
                    <a:pt x="567846" y="1294039"/>
                    <a:pt x="300779" y="1015683"/>
                  </a:cubicBezTo>
                  <a:cubicBezTo>
                    <a:pt x="217006" y="928345"/>
                    <a:pt x="140658" y="829420"/>
                    <a:pt x="80056" y="724852"/>
                  </a:cubicBezTo>
                  <a:cubicBezTo>
                    <a:pt x="-76797" y="454517"/>
                    <a:pt x="4006" y="196066"/>
                    <a:pt x="259784" y="30003"/>
                  </a:cubicBezTo>
                  <a:cubicBezTo>
                    <a:pt x="321872" y="0"/>
                    <a:pt x="386633" y="0"/>
                    <a:pt x="465059" y="0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7" name="Freihandform 16">
              <a:extLst>
                <a:ext uri="{FF2B5EF4-FFF2-40B4-BE49-F238E27FC236}">
                  <a16:creationId xmlns:a16="http://schemas.microsoft.com/office/drawing/2014/main" id="{FBA9AE05-52B9-074A-9D1A-40C9CEE7E5EE}"/>
                </a:ext>
              </a:extLst>
            </p:cNvPr>
            <p:cNvSpPr/>
            <p:nvPr/>
          </p:nvSpPr>
          <p:spPr>
            <a:xfrm>
              <a:off x="884170" y="464516"/>
              <a:ext cx="1748017" cy="3252327"/>
            </a:xfrm>
            <a:custGeom>
              <a:avLst/>
              <a:gdLst>
                <a:gd name="connsiteX0" fmla="*/ 1458171 w 1748017"/>
                <a:gd name="connsiteY0" fmla="*/ 3252327 h 3252327"/>
                <a:gd name="connsiteX1" fmla="*/ 818578 w 1748017"/>
                <a:gd name="connsiteY1" fmla="*/ 2056322 h 3252327"/>
                <a:gd name="connsiteX2" fmla="*/ 233349 w 1748017"/>
                <a:gd name="connsiteY2" fmla="*/ 1361177 h 3252327"/>
                <a:gd name="connsiteX3" fmla="*/ 9655 w 1748017"/>
                <a:gd name="connsiteY3" fmla="*/ 484819 h 3252327"/>
                <a:gd name="connsiteX4" fmla="*/ 300784 w 1748017"/>
                <a:gd name="connsiteY4" fmla="*/ 0 h 3252327"/>
                <a:gd name="connsiteX5" fmla="*/ 1063661 w 1748017"/>
                <a:gd name="connsiteY5" fmla="*/ 1296118 h 3252327"/>
                <a:gd name="connsiteX6" fmla="*/ 1640275 w 1748017"/>
                <a:gd name="connsiteY6" fmla="*/ 2065828 h 3252327"/>
                <a:gd name="connsiteX7" fmla="*/ 1535409 w 1748017"/>
                <a:gd name="connsiteY7" fmla="*/ 3178654 h 3252327"/>
                <a:gd name="connsiteX8" fmla="*/ 1458171 w 1748017"/>
                <a:gd name="connsiteY8" fmla="*/ 3252327 h 3252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48017" h="3252327">
                  <a:moveTo>
                    <a:pt x="1458171" y="3252327"/>
                  </a:moveTo>
                  <a:cubicBezTo>
                    <a:pt x="1458467" y="2713144"/>
                    <a:pt x="1118619" y="2396764"/>
                    <a:pt x="818578" y="2056322"/>
                  </a:cubicBezTo>
                  <a:cubicBezTo>
                    <a:pt x="618353" y="1829063"/>
                    <a:pt x="412780" y="1604478"/>
                    <a:pt x="233349" y="1361177"/>
                  </a:cubicBezTo>
                  <a:cubicBezTo>
                    <a:pt x="44412" y="1105102"/>
                    <a:pt x="-28073" y="806546"/>
                    <a:pt x="9655" y="484819"/>
                  </a:cubicBezTo>
                  <a:cubicBezTo>
                    <a:pt x="32827" y="288752"/>
                    <a:pt x="128186" y="139326"/>
                    <a:pt x="300784" y="0"/>
                  </a:cubicBezTo>
                  <a:cubicBezTo>
                    <a:pt x="294249" y="601568"/>
                    <a:pt x="703018" y="935178"/>
                    <a:pt x="1063661" y="1296118"/>
                  </a:cubicBezTo>
                  <a:cubicBezTo>
                    <a:pt x="1293296" y="1525753"/>
                    <a:pt x="1526199" y="1754795"/>
                    <a:pt x="1640275" y="2065828"/>
                  </a:cubicBezTo>
                  <a:cubicBezTo>
                    <a:pt x="1780789" y="2449049"/>
                    <a:pt x="1819409" y="2831676"/>
                    <a:pt x="1535409" y="3178654"/>
                  </a:cubicBezTo>
                  <a:cubicBezTo>
                    <a:pt x="1520852" y="3196478"/>
                    <a:pt x="1501840" y="3211034"/>
                    <a:pt x="1458171" y="3252327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sp>
        <p:nvSpPr>
          <p:cNvPr id="19" name="Rechteck 18"/>
          <p:cNvSpPr/>
          <p:nvPr userDrawn="1"/>
        </p:nvSpPr>
        <p:spPr>
          <a:xfrm>
            <a:off x="0" y="-15240"/>
            <a:ext cx="7256207" cy="6761747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platzhalter 4"/>
          <p:cNvSpPr>
            <a:spLocks noGrp="1"/>
          </p:cNvSpPr>
          <p:nvPr>
            <p:ph type="body" sz="quarter" idx="19" hasCustomPrompt="1"/>
          </p:nvPr>
        </p:nvSpPr>
        <p:spPr>
          <a:xfrm>
            <a:off x="5980596" y="2044700"/>
            <a:ext cx="2805672" cy="453705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5000" b="1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de-DE"/>
              <a:t>2</a:t>
            </a:r>
          </a:p>
        </p:txBody>
      </p:sp>
      <p:sp>
        <p:nvSpPr>
          <p:cNvPr id="21" name="Textplatzhalt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42913" y="1953094"/>
            <a:ext cx="2805672" cy="453705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5000" b="1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de-DE"/>
              <a:t>1</a:t>
            </a:r>
          </a:p>
        </p:txBody>
      </p:sp>
      <p:sp>
        <p:nvSpPr>
          <p:cNvPr id="24" name="Titel 1">
            <a:extLst>
              <a:ext uri="{FF2B5EF4-FFF2-40B4-BE49-F238E27FC236}">
                <a16:creationId xmlns:a16="http://schemas.microsoft.com/office/drawing/2014/main" id="{8B2D62F8-41C8-8C47-9A49-6342719B4B2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183" y="3402544"/>
            <a:ext cx="3936095" cy="521318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800" b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pPr defTabSz="720000">
              <a:spcAft>
                <a:spcPts val="1200"/>
              </a:spcAft>
              <a:tabLst>
                <a:tab pos="360000" algn="l"/>
              </a:tabLst>
            </a:pP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Sorgfältige Auswahl</a:t>
            </a:r>
          </a:p>
        </p:txBody>
      </p:sp>
      <p:sp>
        <p:nvSpPr>
          <p:cNvPr id="25" name="Textplatzhalter 23"/>
          <p:cNvSpPr>
            <a:spLocks noGrp="1"/>
          </p:cNvSpPr>
          <p:nvPr>
            <p:ph type="body" sz="quarter" idx="16" hasCustomPrompt="1"/>
          </p:nvPr>
        </p:nvSpPr>
        <p:spPr>
          <a:xfrm>
            <a:off x="1661475" y="3969582"/>
            <a:ext cx="3955803" cy="975893"/>
          </a:xfrm>
          <a:prstGeom prst="rect">
            <a:avLst/>
          </a:prstGeom>
        </p:spPr>
        <p:txBody>
          <a:bodyPr/>
          <a:lstStyle>
            <a:lvl1pPr marL="284400" indent="-284400">
              <a:spcBef>
                <a:spcPts val="0"/>
              </a:spcBef>
              <a:defRPr sz="2000">
                <a:latin typeface="Cambria" panose="02040503050406030204" pitchFamily="18" charset="0"/>
              </a:defRPr>
            </a:lvl1pPr>
            <a:lvl2pPr>
              <a:defRPr sz="2000">
                <a:latin typeface="Cambria" panose="02040503050406030204" pitchFamily="18" charset="0"/>
              </a:defRPr>
            </a:lvl2pPr>
            <a:lvl3pPr>
              <a:defRPr sz="2000">
                <a:latin typeface="Cambria" panose="02040503050406030204" pitchFamily="18" charset="0"/>
              </a:defRPr>
            </a:lvl3pPr>
            <a:lvl4pPr>
              <a:defRPr sz="2000">
                <a:latin typeface="Cambria" panose="02040503050406030204" pitchFamily="18" charset="0"/>
              </a:defRPr>
            </a:lvl4pPr>
            <a:lvl5pPr>
              <a:defRPr sz="2000">
                <a:latin typeface="Cambria" panose="02040503050406030204" pitchFamily="18" charset="0"/>
              </a:defRPr>
            </a:lvl5pPr>
          </a:lstStyle>
          <a:p>
            <a:pPr lvl="0"/>
            <a:r>
              <a:rPr lang="de-DE" err="1"/>
              <a:t>Bulletpoint</a:t>
            </a:r>
            <a:endParaRPr lang="de-DE"/>
          </a:p>
          <a:p>
            <a:pPr lvl="0"/>
            <a:r>
              <a:rPr lang="de-DE" err="1"/>
              <a:t>Bulletpoint</a:t>
            </a:r>
            <a:endParaRPr lang="de-DE"/>
          </a:p>
          <a:p>
            <a:pPr lvl="0"/>
            <a:r>
              <a:rPr lang="de-DE" err="1"/>
              <a:t>Bulletpoint</a:t>
            </a:r>
            <a:endParaRPr lang="en-GB"/>
          </a:p>
        </p:txBody>
      </p:sp>
      <p:sp>
        <p:nvSpPr>
          <p:cNvPr id="26" name="Textplatzhalter 23"/>
          <p:cNvSpPr>
            <a:spLocks noGrp="1"/>
          </p:cNvSpPr>
          <p:nvPr>
            <p:ph type="body" sz="quarter" idx="17" hasCustomPrompt="1"/>
          </p:nvPr>
        </p:nvSpPr>
        <p:spPr>
          <a:xfrm>
            <a:off x="7595369" y="3943824"/>
            <a:ext cx="3883025" cy="1032989"/>
          </a:xfrm>
          <a:prstGeom prst="rect">
            <a:avLst/>
          </a:prstGeom>
        </p:spPr>
        <p:txBody>
          <a:bodyPr/>
          <a:lstStyle>
            <a:lvl1pPr marL="284400" indent="-284400">
              <a:spcBef>
                <a:spcPts val="0"/>
              </a:spcBef>
              <a:defRPr sz="2000">
                <a:latin typeface="Cambria" panose="02040503050406030204" pitchFamily="18" charset="0"/>
              </a:defRPr>
            </a:lvl1pPr>
            <a:lvl2pPr>
              <a:defRPr sz="2000">
                <a:latin typeface="Cambria" panose="02040503050406030204" pitchFamily="18" charset="0"/>
              </a:defRPr>
            </a:lvl2pPr>
            <a:lvl3pPr>
              <a:defRPr sz="2000">
                <a:latin typeface="Cambria" panose="02040503050406030204" pitchFamily="18" charset="0"/>
              </a:defRPr>
            </a:lvl3pPr>
            <a:lvl4pPr>
              <a:defRPr sz="2000">
                <a:latin typeface="Cambria" panose="02040503050406030204" pitchFamily="18" charset="0"/>
              </a:defRPr>
            </a:lvl4pPr>
            <a:lvl5pPr>
              <a:defRPr sz="2000">
                <a:latin typeface="Cambria" panose="02040503050406030204" pitchFamily="18" charset="0"/>
              </a:defRPr>
            </a:lvl5pPr>
          </a:lstStyle>
          <a:p>
            <a:pPr lvl="0"/>
            <a:r>
              <a:rPr lang="de-DE" err="1"/>
              <a:t>Bulletpoint</a:t>
            </a:r>
            <a:endParaRPr lang="de-DE"/>
          </a:p>
          <a:p>
            <a:pPr lvl="0"/>
            <a:r>
              <a:rPr lang="de-DE" err="1"/>
              <a:t>Bulletpoint</a:t>
            </a:r>
            <a:endParaRPr lang="de-DE"/>
          </a:p>
          <a:p>
            <a:pPr lvl="0"/>
            <a:r>
              <a:rPr lang="de-DE" err="1"/>
              <a:t>Bulletpoint</a:t>
            </a:r>
            <a:endParaRPr lang="en-GB"/>
          </a:p>
        </p:txBody>
      </p:sp>
      <p:sp>
        <p:nvSpPr>
          <p:cNvPr id="27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7587615" y="3420165"/>
            <a:ext cx="3890779" cy="50369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 baseline="0"/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Harmonisierung</a:t>
            </a:r>
          </a:p>
        </p:txBody>
      </p:sp>
      <p:sp>
        <p:nvSpPr>
          <p:cNvPr id="30" name="Textplatzhalter 29"/>
          <p:cNvSpPr>
            <a:spLocks noGrp="1"/>
          </p:cNvSpPr>
          <p:nvPr>
            <p:ph type="body" sz="quarter" idx="20" hasCustomPrompt="1"/>
          </p:nvPr>
        </p:nvSpPr>
        <p:spPr>
          <a:xfrm>
            <a:off x="709653" y="578664"/>
            <a:ext cx="8246007" cy="129913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aseline="0"/>
            </a:lvl1pPr>
          </a:lstStyle>
          <a:p>
            <a:pPr lvl="0"/>
            <a:r>
              <a:rPr lang="de-DE"/>
              <a:t>Ausgewählte Pflichten beim Einsatz von Auftragsarbeitern</a:t>
            </a:r>
          </a:p>
        </p:txBody>
      </p:sp>
    </p:spTree>
    <p:extLst>
      <p:ext uri="{BB962C8B-B14F-4D97-AF65-F5344CB8AC3E}">
        <p14:creationId xmlns:p14="http://schemas.microsoft.com/office/powerpoint/2010/main" val="14234811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35" userDrawn="1">
          <p15:clr>
            <a:srgbClr val="FBAE40"/>
          </p15:clr>
        </p15:guide>
        <p15:guide id="2" pos="438" userDrawn="1">
          <p15:clr>
            <a:srgbClr val="FBAE40"/>
          </p15:clr>
        </p15:guide>
        <p15:guide id="3" pos="4770" userDrawn="1">
          <p15:clr>
            <a:srgbClr val="FBAE40"/>
          </p15:clr>
        </p15:guide>
        <p15:guide id="4" orient="horz" pos="3521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_Erläuterung mit Bild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3"/>
          <p:cNvSpPr>
            <a:spLocks noGrp="1"/>
          </p:cNvSpPr>
          <p:nvPr>
            <p:ph type="pic" sz="quarter" idx="21"/>
          </p:nvPr>
        </p:nvSpPr>
        <p:spPr>
          <a:xfrm>
            <a:off x="-12188" y="544"/>
            <a:ext cx="4043362" cy="67659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FE5380F4-9720-42E1-A681-B920C46B69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890" y="6766469"/>
            <a:ext cx="12221838" cy="122218"/>
          </a:xfrm>
          <a:prstGeom prst="rect">
            <a:avLst/>
          </a:prstGeom>
        </p:spPr>
      </p:pic>
      <p:sp>
        <p:nvSpPr>
          <p:cNvPr id="3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155694" y="932984"/>
            <a:ext cx="5939154" cy="68963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0" baseline="0"/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„Auswahlmöglichkeiten“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9" hasCustomPrompt="1"/>
          </p:nvPr>
        </p:nvSpPr>
        <p:spPr>
          <a:xfrm>
            <a:off x="4155694" y="2374396"/>
            <a:ext cx="5939154" cy="3215192"/>
          </a:xfrm>
          <a:prstGeom prst="rect">
            <a:avLst/>
          </a:prstGeom>
        </p:spPr>
        <p:txBody>
          <a:bodyPr/>
          <a:lstStyle>
            <a:lvl1pPr>
              <a:defRPr sz="2000" baseline="0"/>
            </a:lvl1pPr>
            <a:lvl2pPr marL="538163" indent="-274638">
              <a:buFont typeface="Symbol" panose="05050102010706020507" pitchFamily="18" charset="2"/>
              <a:buChar char="-"/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de-DE" err="1"/>
              <a:t>Bulletpoint</a:t>
            </a:r>
            <a:r>
              <a:rPr lang="de-DE"/>
              <a:t> erste Ebene</a:t>
            </a:r>
          </a:p>
          <a:p>
            <a:pPr lvl="1"/>
            <a:r>
              <a:rPr lang="de-DE" err="1"/>
              <a:t>Bulletpoint</a:t>
            </a:r>
            <a:r>
              <a:rPr lang="de-DE"/>
              <a:t> 2. Ebene</a:t>
            </a:r>
          </a:p>
        </p:txBody>
      </p:sp>
      <p:sp>
        <p:nvSpPr>
          <p:cNvPr id="9" name="Textplatzhalter 2"/>
          <p:cNvSpPr>
            <a:spLocks noGrp="1"/>
          </p:cNvSpPr>
          <p:nvPr>
            <p:ph type="body" sz="quarter" idx="20" hasCustomPrompt="1"/>
          </p:nvPr>
        </p:nvSpPr>
        <p:spPr>
          <a:xfrm>
            <a:off x="4155694" y="1916822"/>
            <a:ext cx="5939154" cy="44860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 baseline="0"/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Pflicht zur „sorgfältigen“ Auswahl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49A687B7-1827-4242-94BD-B4F6359B7D6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36561" y="414101"/>
            <a:ext cx="1484312" cy="261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5207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5">
          <p15:clr>
            <a:srgbClr val="FBAE40"/>
          </p15:clr>
        </p15:guide>
        <p15:guide id="2" pos="5133">
          <p15:clr>
            <a:srgbClr val="FBAE40"/>
          </p15:clr>
        </p15:guide>
        <p15:guide id="3" pos="415">
          <p15:clr>
            <a:srgbClr val="FBAE40"/>
          </p15:clr>
        </p15:guide>
        <p15:guide id="4" orient="horz" pos="4247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_Bild vollflächig_weiße Schrift/Logo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3"/>
          <p:cNvSpPr>
            <a:spLocks noGrp="1"/>
          </p:cNvSpPr>
          <p:nvPr>
            <p:ph type="pic" sz="quarter" idx="20"/>
          </p:nvPr>
        </p:nvSpPr>
        <p:spPr>
          <a:xfrm>
            <a:off x="0" y="0"/>
            <a:ext cx="12192000" cy="67659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FE5380F4-9720-42E1-A681-B920C46B69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890" y="6766469"/>
            <a:ext cx="12221838" cy="122218"/>
          </a:xfrm>
          <a:prstGeom prst="rect">
            <a:avLst/>
          </a:prstGeom>
        </p:spPr>
      </p:pic>
      <p:sp>
        <p:nvSpPr>
          <p:cNvPr id="3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95325" y="574393"/>
            <a:ext cx="5939154" cy="689631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3600" b="0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„Auswahlmöglichkeiten“</a:t>
            </a:r>
          </a:p>
        </p:txBody>
      </p:sp>
      <p:sp>
        <p:nvSpPr>
          <p:cNvPr id="18" name="Titel 1">
            <a:extLst>
              <a:ext uri="{FF2B5EF4-FFF2-40B4-BE49-F238E27FC236}">
                <a16:creationId xmlns:a16="http://schemas.microsoft.com/office/drawing/2014/main" id="{8B2D62F8-41C8-8C47-9A49-6342719B4B2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325" y="1921680"/>
            <a:ext cx="5939155" cy="428352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800" b="0">
                <a:solidFill>
                  <a:schemeClr val="bg1"/>
                </a:solidFill>
                <a:latin typeface="+mn-lt"/>
                <a:ea typeface="Cambria" panose="02040503050406030204" pitchFamily="18" charset="0"/>
              </a:defRPr>
            </a:lvl1pPr>
          </a:lstStyle>
          <a:p>
            <a:pPr defTabSz="720000">
              <a:tabLst>
                <a:tab pos="360000" algn="l"/>
              </a:tabLst>
            </a:pPr>
            <a:r>
              <a:rPr lang="de-DE" sz="2000">
                <a:latin typeface="Cambria" panose="02040503050406030204" pitchFamily="18" charset="0"/>
                <a:ea typeface="Cambria" panose="02040503050406030204" pitchFamily="18" charset="0"/>
              </a:rPr>
              <a:t>Pflicht zur „sorgfältigen Auswahl“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9" hasCustomPrompt="1"/>
          </p:nvPr>
        </p:nvSpPr>
        <p:spPr>
          <a:xfrm>
            <a:off x="695325" y="2374396"/>
            <a:ext cx="5939154" cy="3215192"/>
          </a:xfrm>
          <a:prstGeom prst="rect">
            <a:avLst/>
          </a:prstGeom>
        </p:spPr>
        <p:txBody>
          <a:bodyPr/>
          <a:lstStyle>
            <a:lvl1pPr>
              <a:defRPr sz="2000" baseline="0">
                <a:solidFill>
                  <a:schemeClr val="bg1"/>
                </a:solidFill>
                <a:latin typeface="+mn-lt"/>
              </a:defRPr>
            </a:lvl1pPr>
            <a:lvl2pPr marL="538163" indent="-274638">
              <a:buFont typeface="Symbol" panose="05050102010706020507" pitchFamily="18" charset="2"/>
              <a:buChar char="-"/>
              <a:defRPr sz="2000">
                <a:solidFill>
                  <a:schemeClr val="bg1"/>
                </a:solidFill>
                <a:latin typeface="+mn-lt"/>
              </a:defRPr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de-DE" err="1"/>
              <a:t>Bulletpoint</a:t>
            </a:r>
            <a:r>
              <a:rPr lang="de-DE"/>
              <a:t> erste Ebene</a:t>
            </a:r>
          </a:p>
          <a:p>
            <a:pPr lvl="1"/>
            <a:r>
              <a:rPr lang="de-DE" err="1"/>
              <a:t>Bulletpoint</a:t>
            </a:r>
            <a:r>
              <a:rPr lang="de-DE"/>
              <a:t> 2. Ebene</a:t>
            </a:r>
          </a:p>
        </p:txBody>
      </p:sp>
      <p:pic>
        <p:nvPicPr>
          <p:cNvPr id="10" name="Grafik 4">
            <a:extLst>
              <a:ext uri="{FF2B5EF4-FFF2-40B4-BE49-F238E27FC236}">
                <a16:creationId xmlns:a16="http://schemas.microsoft.com/office/drawing/2014/main" id="{CA7AD4FF-F8A2-0C4C-850C-963FECBC413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51801" y="414101"/>
            <a:ext cx="1484312" cy="261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7165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pos="5133">
          <p15:clr>
            <a:srgbClr val="FBAE40"/>
          </p15:clr>
        </p15:guide>
        <p15:guide id="3" pos="415">
          <p15:clr>
            <a:srgbClr val="FBAE40"/>
          </p15:clr>
        </p15:guide>
        <p15:guide id="4" orient="horz" pos="3521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_Gegenüberstellung dreifa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fik 12">
            <a:extLst>
              <a:ext uri="{FF2B5EF4-FFF2-40B4-BE49-F238E27FC236}">
                <a16:creationId xmlns:a16="http://schemas.microsoft.com/office/drawing/2014/main" id="{FE5380F4-9720-42E1-A681-B920C46B69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890" y="6766469"/>
            <a:ext cx="12221838" cy="122218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49A687B7-1827-4242-94BD-B4F6359B7D6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36561" y="414101"/>
            <a:ext cx="1484312" cy="261610"/>
          </a:xfrm>
          <a:prstGeom prst="rect">
            <a:avLst/>
          </a:prstGeom>
        </p:spPr>
      </p:pic>
      <p:sp>
        <p:nvSpPr>
          <p:cNvPr id="3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95324" y="574393"/>
            <a:ext cx="8662035" cy="1208687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sz="3600">
                <a:latin typeface="Cambria" panose="02040503050406030204" pitchFamily="18" charset="0"/>
                <a:ea typeface="Cambria" panose="02040503050406030204" pitchFamily="18" charset="0"/>
              </a:rPr>
              <a:t>Joint </a:t>
            </a:r>
            <a:r>
              <a:rPr lang="de-DE" sz="3600" err="1">
                <a:latin typeface="Cambria" panose="02040503050406030204" pitchFamily="18" charset="0"/>
                <a:ea typeface="Cambria" panose="02040503050406030204" pitchFamily="18" charset="0"/>
              </a:rPr>
              <a:t>Controllership</a:t>
            </a:r>
            <a:r>
              <a:rPr lang="de-DE" sz="360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br>
              <a:rPr lang="de-DE" sz="360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de-DE" sz="3600">
                <a:latin typeface="Cambria" panose="02040503050406030204" pitchFamily="18" charset="0"/>
                <a:ea typeface="Cambria" panose="02040503050406030204" pitchFamily="18" charset="0"/>
              </a:rPr>
              <a:t>Kriterien der Rechtsprechung</a:t>
            </a:r>
          </a:p>
          <a:p>
            <a:pPr lvl="0"/>
            <a:endParaRPr lang="de-DE"/>
          </a:p>
        </p:txBody>
      </p:sp>
      <p:sp>
        <p:nvSpPr>
          <p:cNvPr id="10" name="Textplatzhalter 23"/>
          <p:cNvSpPr>
            <a:spLocks noGrp="1"/>
          </p:cNvSpPr>
          <p:nvPr>
            <p:ph type="body" sz="quarter" idx="11" hasCustomPrompt="1"/>
          </p:nvPr>
        </p:nvSpPr>
        <p:spPr>
          <a:xfrm>
            <a:off x="693538" y="2748170"/>
            <a:ext cx="3384550" cy="2934018"/>
          </a:xfrm>
          <a:prstGeom prst="rect">
            <a:avLst/>
          </a:prstGeom>
        </p:spPr>
        <p:txBody>
          <a:bodyPr/>
          <a:lstStyle>
            <a:lvl1pPr marL="173038" indent="-173038">
              <a:spcBef>
                <a:spcPts val="0"/>
              </a:spcBef>
              <a:defRPr sz="1400">
                <a:latin typeface="Cambria" panose="02040503050406030204" pitchFamily="18" charset="0"/>
              </a:defRPr>
            </a:lvl1pPr>
            <a:lvl2pPr>
              <a:defRPr sz="2000">
                <a:latin typeface="Cambria" panose="02040503050406030204" pitchFamily="18" charset="0"/>
              </a:defRPr>
            </a:lvl2pPr>
            <a:lvl3pPr>
              <a:defRPr sz="2000">
                <a:latin typeface="Cambria" panose="02040503050406030204" pitchFamily="18" charset="0"/>
              </a:defRPr>
            </a:lvl3pPr>
            <a:lvl4pPr>
              <a:defRPr sz="2000">
                <a:latin typeface="Cambria" panose="02040503050406030204" pitchFamily="18" charset="0"/>
              </a:defRPr>
            </a:lvl4pPr>
            <a:lvl5pPr>
              <a:defRPr sz="2000">
                <a:latin typeface="Cambria" panose="02040503050406030204" pitchFamily="18" charset="0"/>
              </a:defRPr>
            </a:lvl5pPr>
          </a:lstStyle>
          <a:p>
            <a:pPr lvl="0"/>
            <a:r>
              <a:rPr lang="de-DE" err="1"/>
              <a:t>Bulletpoint</a:t>
            </a:r>
            <a:endParaRPr lang="de-DE"/>
          </a:p>
          <a:p>
            <a:pPr lvl="0"/>
            <a:r>
              <a:rPr lang="de-DE" err="1"/>
              <a:t>Bulletpoint</a:t>
            </a:r>
            <a:endParaRPr lang="de-DE"/>
          </a:p>
          <a:p>
            <a:pPr lvl="0"/>
            <a:r>
              <a:rPr lang="de-DE" err="1"/>
              <a:t>Bulletpoint</a:t>
            </a:r>
            <a:endParaRPr lang="en-GB"/>
          </a:p>
        </p:txBody>
      </p:sp>
      <p:sp>
        <p:nvSpPr>
          <p:cNvPr id="12" name="Textplatzhalter 23"/>
          <p:cNvSpPr>
            <a:spLocks noGrp="1"/>
          </p:cNvSpPr>
          <p:nvPr>
            <p:ph type="body" sz="quarter" idx="12" hasCustomPrompt="1"/>
          </p:nvPr>
        </p:nvSpPr>
        <p:spPr>
          <a:xfrm>
            <a:off x="4376216" y="2748170"/>
            <a:ext cx="3384550" cy="2934018"/>
          </a:xfrm>
          <a:prstGeom prst="rect">
            <a:avLst/>
          </a:prstGeom>
        </p:spPr>
        <p:txBody>
          <a:bodyPr/>
          <a:lstStyle>
            <a:lvl1pPr marL="173038" indent="-173038">
              <a:spcBef>
                <a:spcPts val="0"/>
              </a:spcBef>
              <a:defRPr sz="1400">
                <a:latin typeface="Cambria" panose="02040503050406030204" pitchFamily="18" charset="0"/>
              </a:defRPr>
            </a:lvl1pPr>
            <a:lvl2pPr>
              <a:defRPr sz="2000">
                <a:latin typeface="Cambria" panose="02040503050406030204" pitchFamily="18" charset="0"/>
              </a:defRPr>
            </a:lvl2pPr>
            <a:lvl3pPr>
              <a:defRPr sz="2000">
                <a:latin typeface="Cambria" panose="02040503050406030204" pitchFamily="18" charset="0"/>
              </a:defRPr>
            </a:lvl3pPr>
            <a:lvl4pPr>
              <a:defRPr sz="2000">
                <a:latin typeface="Cambria" panose="02040503050406030204" pitchFamily="18" charset="0"/>
              </a:defRPr>
            </a:lvl4pPr>
            <a:lvl5pPr>
              <a:defRPr sz="2000">
                <a:latin typeface="Cambria" panose="02040503050406030204" pitchFamily="18" charset="0"/>
              </a:defRPr>
            </a:lvl5pPr>
          </a:lstStyle>
          <a:p>
            <a:pPr lvl="0"/>
            <a:r>
              <a:rPr lang="de-DE" err="1"/>
              <a:t>Bulletpoint</a:t>
            </a:r>
            <a:endParaRPr lang="de-DE"/>
          </a:p>
          <a:p>
            <a:pPr lvl="0"/>
            <a:r>
              <a:rPr lang="de-DE" err="1"/>
              <a:t>Bulletpoint</a:t>
            </a:r>
            <a:endParaRPr lang="de-DE"/>
          </a:p>
          <a:p>
            <a:pPr lvl="0"/>
            <a:r>
              <a:rPr lang="de-DE" err="1"/>
              <a:t>Bulletpoint</a:t>
            </a:r>
            <a:endParaRPr lang="en-GB"/>
          </a:p>
        </p:txBody>
      </p:sp>
      <p:sp>
        <p:nvSpPr>
          <p:cNvPr id="15" name="Textplatzhalter 23"/>
          <p:cNvSpPr>
            <a:spLocks noGrp="1"/>
          </p:cNvSpPr>
          <p:nvPr>
            <p:ph type="body" sz="quarter" idx="13" hasCustomPrompt="1"/>
          </p:nvPr>
        </p:nvSpPr>
        <p:spPr>
          <a:xfrm>
            <a:off x="8058894" y="2749401"/>
            <a:ext cx="3384550" cy="2934018"/>
          </a:xfrm>
          <a:prstGeom prst="rect">
            <a:avLst/>
          </a:prstGeom>
        </p:spPr>
        <p:txBody>
          <a:bodyPr/>
          <a:lstStyle>
            <a:lvl1pPr marL="173038" indent="-173038">
              <a:spcBef>
                <a:spcPts val="0"/>
              </a:spcBef>
              <a:defRPr sz="1400">
                <a:latin typeface="Cambria" panose="02040503050406030204" pitchFamily="18" charset="0"/>
              </a:defRPr>
            </a:lvl1pPr>
            <a:lvl2pPr>
              <a:defRPr sz="2000">
                <a:latin typeface="Cambria" panose="02040503050406030204" pitchFamily="18" charset="0"/>
              </a:defRPr>
            </a:lvl2pPr>
            <a:lvl3pPr>
              <a:defRPr sz="2000">
                <a:latin typeface="Cambria" panose="02040503050406030204" pitchFamily="18" charset="0"/>
              </a:defRPr>
            </a:lvl3pPr>
            <a:lvl4pPr>
              <a:defRPr sz="2000">
                <a:latin typeface="Cambria" panose="02040503050406030204" pitchFamily="18" charset="0"/>
              </a:defRPr>
            </a:lvl4pPr>
            <a:lvl5pPr>
              <a:defRPr sz="2000">
                <a:latin typeface="Cambria" panose="02040503050406030204" pitchFamily="18" charset="0"/>
              </a:defRPr>
            </a:lvl5pPr>
          </a:lstStyle>
          <a:p>
            <a:pPr lvl="0"/>
            <a:r>
              <a:rPr lang="de-DE" err="1"/>
              <a:t>Bulletpoint</a:t>
            </a:r>
            <a:endParaRPr lang="de-DE"/>
          </a:p>
          <a:p>
            <a:pPr lvl="0"/>
            <a:r>
              <a:rPr lang="de-DE" err="1"/>
              <a:t>Bulletpoint</a:t>
            </a:r>
            <a:endParaRPr lang="de-DE"/>
          </a:p>
          <a:p>
            <a:pPr lvl="0"/>
            <a:r>
              <a:rPr lang="de-DE" err="1"/>
              <a:t>Bulletpoint</a:t>
            </a:r>
            <a:endParaRPr lang="en-GB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376216" y="2276475"/>
            <a:ext cx="3384550" cy="28153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1">
                <a:latin typeface="+mj-lt"/>
              </a:defRPr>
            </a:lvl1pPr>
          </a:lstStyle>
          <a:p>
            <a:pPr lvl="0"/>
            <a:r>
              <a:rPr lang="de-DE"/>
              <a:t>Überschrift</a:t>
            </a:r>
          </a:p>
        </p:txBody>
      </p:sp>
      <p:sp>
        <p:nvSpPr>
          <p:cNvPr id="19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93538" y="2276475"/>
            <a:ext cx="3384550" cy="28153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1">
                <a:latin typeface="+mj-lt"/>
              </a:defRPr>
            </a:lvl1pPr>
          </a:lstStyle>
          <a:p>
            <a:pPr lvl="0"/>
            <a:r>
              <a:rPr lang="de-DE"/>
              <a:t>Überschrift</a:t>
            </a:r>
          </a:p>
        </p:txBody>
      </p:sp>
      <p:sp>
        <p:nvSpPr>
          <p:cNvPr id="20" name="Textplatzhalter 4"/>
          <p:cNvSpPr>
            <a:spLocks noGrp="1"/>
          </p:cNvSpPr>
          <p:nvPr>
            <p:ph type="body" sz="quarter" idx="16" hasCustomPrompt="1"/>
          </p:nvPr>
        </p:nvSpPr>
        <p:spPr>
          <a:xfrm>
            <a:off x="8058894" y="2276475"/>
            <a:ext cx="3384550" cy="28153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1">
                <a:latin typeface="+mj-lt"/>
              </a:defRPr>
            </a:lvl1pPr>
          </a:lstStyle>
          <a:p>
            <a:pPr lvl="0"/>
            <a:r>
              <a:rPr lang="de-DE"/>
              <a:t>Überschrift</a:t>
            </a:r>
          </a:p>
        </p:txBody>
      </p:sp>
    </p:spTree>
    <p:extLst>
      <p:ext uri="{BB962C8B-B14F-4D97-AF65-F5344CB8AC3E}">
        <p14:creationId xmlns:p14="http://schemas.microsoft.com/office/powerpoint/2010/main" val="39426376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 userDrawn="1">
          <p15:clr>
            <a:srgbClr val="FBAE40"/>
          </p15:clr>
        </p15:guide>
        <p15:guide id="2" pos="5042" userDrawn="1">
          <p15:clr>
            <a:srgbClr val="FBAE40"/>
          </p15:clr>
        </p15:guide>
        <p15:guide id="3" pos="438" userDrawn="1">
          <p15:clr>
            <a:srgbClr val="FBAE40"/>
          </p15:clr>
        </p15:guide>
        <p15:guide id="4" orient="horz" pos="3521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 Kontaktbla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fik 12">
            <a:extLst>
              <a:ext uri="{FF2B5EF4-FFF2-40B4-BE49-F238E27FC236}">
                <a16:creationId xmlns:a16="http://schemas.microsoft.com/office/drawing/2014/main" id="{FE5380F4-9720-42E1-A681-B920C46B69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890" y="6766469"/>
            <a:ext cx="12221838" cy="122218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49A687B7-1827-4242-94BD-B4F6359B7D6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36561" y="414101"/>
            <a:ext cx="1484312" cy="261610"/>
          </a:xfrm>
          <a:prstGeom prst="rect">
            <a:avLst/>
          </a:prstGeom>
        </p:spPr>
      </p:pic>
      <p:sp>
        <p:nvSpPr>
          <p:cNvPr id="14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72175" y="574393"/>
            <a:ext cx="5939154" cy="68963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0" baseline="0"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Kontakt</a:t>
            </a:r>
          </a:p>
        </p:txBody>
      </p:sp>
      <p:sp>
        <p:nvSpPr>
          <p:cNvPr id="15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672175" y="2600325"/>
            <a:ext cx="4313093" cy="44628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 baseline="0"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Name </a:t>
            </a:r>
          </a:p>
          <a:p>
            <a:pPr lvl="0"/>
            <a:endParaRPr lang="de-DE"/>
          </a:p>
        </p:txBody>
      </p:sp>
      <p:sp>
        <p:nvSpPr>
          <p:cNvPr id="16" name="Textplatzhalter 2"/>
          <p:cNvSpPr>
            <a:spLocks noGrp="1"/>
          </p:cNvSpPr>
          <p:nvPr>
            <p:ph type="body" sz="quarter" idx="12" hasCustomPrompt="1"/>
          </p:nvPr>
        </p:nvSpPr>
        <p:spPr>
          <a:xfrm>
            <a:off x="672175" y="3078859"/>
            <a:ext cx="4313093" cy="100893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 baseline="0"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Position</a:t>
            </a:r>
          </a:p>
          <a:p>
            <a:pPr lvl="0"/>
            <a:r>
              <a:rPr lang="de-DE"/>
              <a:t>Position</a:t>
            </a:r>
          </a:p>
          <a:p>
            <a:pPr lvl="0"/>
            <a:r>
              <a:rPr lang="de-DE"/>
              <a:t>E-Mail-Adresse</a:t>
            </a:r>
          </a:p>
          <a:p>
            <a:pPr lvl="0"/>
            <a:endParaRPr lang="de-DE"/>
          </a:p>
        </p:txBody>
      </p:sp>
      <p:sp>
        <p:nvSpPr>
          <p:cNvPr id="17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5449713" y="2600325"/>
            <a:ext cx="4313093" cy="44628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 baseline="0"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Name </a:t>
            </a:r>
          </a:p>
          <a:p>
            <a:pPr lvl="0"/>
            <a:endParaRPr lang="de-DE"/>
          </a:p>
        </p:txBody>
      </p:sp>
      <p:sp>
        <p:nvSpPr>
          <p:cNvPr id="19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5449713" y="3078859"/>
            <a:ext cx="4313093" cy="100893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 baseline="0"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Position</a:t>
            </a:r>
          </a:p>
          <a:p>
            <a:pPr lvl="0"/>
            <a:r>
              <a:rPr lang="de-DE"/>
              <a:t>Position</a:t>
            </a:r>
          </a:p>
          <a:p>
            <a:pPr lvl="0"/>
            <a:r>
              <a:rPr lang="de-DE"/>
              <a:t>E-Mail-Adresse</a:t>
            </a:r>
          </a:p>
          <a:p>
            <a:pPr lvl="0"/>
            <a:endParaRPr lang="de-DE"/>
          </a:p>
        </p:txBody>
      </p:sp>
      <p:sp>
        <p:nvSpPr>
          <p:cNvPr id="20" name="Textplatzhalter 2"/>
          <p:cNvSpPr>
            <a:spLocks noGrp="1"/>
          </p:cNvSpPr>
          <p:nvPr>
            <p:ph type="body" sz="quarter" idx="15" hasCustomPrompt="1"/>
          </p:nvPr>
        </p:nvSpPr>
        <p:spPr>
          <a:xfrm>
            <a:off x="681963" y="4797425"/>
            <a:ext cx="4313093" cy="44628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 baseline="0"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de-DE"/>
              <a:t>website-Hinweis </a:t>
            </a:r>
          </a:p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78663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6" userDrawn="1">
          <p15:clr>
            <a:srgbClr val="FBAE40"/>
          </p15:clr>
        </p15:guide>
        <p15:guide id="2" pos="5133">
          <p15:clr>
            <a:srgbClr val="FBAE40"/>
          </p15:clr>
        </p15:guide>
        <p15:guide id="3" pos="415">
          <p15:clr>
            <a:srgbClr val="FBAE40"/>
          </p15:clr>
        </p15:guide>
        <p15:guide id="4" orient="horz" pos="352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_Vorstel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afik 16">
            <a:extLst>
              <a:ext uri="{FF2B5EF4-FFF2-40B4-BE49-F238E27FC236}">
                <a16:creationId xmlns:a16="http://schemas.microsoft.com/office/drawing/2014/main" id="{CA1E5E8A-A416-AC45-91D8-6509D4FF364E}"/>
              </a:ext>
            </a:extLst>
          </p:cNvPr>
          <p:cNvGrpSpPr/>
          <p:nvPr userDrawn="1"/>
        </p:nvGrpSpPr>
        <p:grpSpPr>
          <a:xfrm>
            <a:off x="7256207" y="-726551"/>
            <a:ext cx="4935793" cy="7873488"/>
            <a:chOff x="13902" y="-21490"/>
            <a:chExt cx="2808832" cy="4167801"/>
          </a:xfrm>
          <a:solidFill>
            <a:schemeClr val="tx1">
              <a:lumMod val="65000"/>
              <a:lumOff val="35000"/>
              <a:alpha val="5000"/>
            </a:schemeClr>
          </a:solidFill>
        </p:grpSpPr>
        <p:sp>
          <p:nvSpPr>
            <p:cNvPr id="10" name="Freihandform 9">
              <a:extLst>
                <a:ext uri="{FF2B5EF4-FFF2-40B4-BE49-F238E27FC236}">
                  <a16:creationId xmlns:a16="http://schemas.microsoft.com/office/drawing/2014/main" id="{8773F6FB-333B-2E49-9E24-6DC41B54C338}"/>
                </a:ext>
              </a:extLst>
            </p:cNvPr>
            <p:cNvSpPr/>
            <p:nvPr/>
          </p:nvSpPr>
          <p:spPr>
            <a:xfrm>
              <a:off x="13902" y="274391"/>
              <a:ext cx="2119180" cy="3871920"/>
            </a:xfrm>
            <a:custGeom>
              <a:avLst/>
              <a:gdLst>
                <a:gd name="connsiteX0" fmla="*/ 0 w 2119180"/>
                <a:gd name="connsiteY0" fmla="*/ 3657234 h 3871920"/>
                <a:gd name="connsiteX1" fmla="*/ 0 w 2119180"/>
                <a:gd name="connsiteY1" fmla="*/ 0 h 3871920"/>
                <a:gd name="connsiteX2" fmla="*/ 1093813 w 2119180"/>
                <a:gd name="connsiteY2" fmla="*/ 0 h 3871920"/>
                <a:gd name="connsiteX3" fmla="*/ 985977 w 2119180"/>
                <a:gd name="connsiteY3" fmla="*/ 136653 h 3871920"/>
                <a:gd name="connsiteX4" fmla="*/ 936663 w 2119180"/>
                <a:gd name="connsiteY4" fmla="*/ 1960665 h 3871920"/>
                <a:gd name="connsiteX5" fmla="*/ 1626163 w 2119180"/>
                <a:gd name="connsiteY5" fmla="*/ 2721462 h 3871920"/>
                <a:gd name="connsiteX6" fmla="*/ 2083355 w 2119180"/>
                <a:gd name="connsiteY6" fmla="*/ 3377394 h 3871920"/>
                <a:gd name="connsiteX7" fmla="*/ 1764895 w 2119180"/>
                <a:gd name="connsiteY7" fmla="*/ 3869045 h 3871920"/>
                <a:gd name="connsiteX8" fmla="*/ 1312160 w 2119180"/>
                <a:gd name="connsiteY8" fmla="*/ 3731205 h 3871920"/>
                <a:gd name="connsiteX9" fmla="*/ 1085792 w 2119180"/>
                <a:gd name="connsiteY9" fmla="*/ 3660204 h 3871920"/>
                <a:gd name="connsiteX10" fmla="*/ 0 w 2119180"/>
                <a:gd name="connsiteY10" fmla="*/ 3657234 h 3871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19180" h="3871920">
                  <a:moveTo>
                    <a:pt x="0" y="3657234"/>
                  </a:moveTo>
                  <a:cubicBezTo>
                    <a:pt x="0" y="2438057"/>
                    <a:pt x="0" y="1218880"/>
                    <a:pt x="0" y="0"/>
                  </a:cubicBezTo>
                  <a:cubicBezTo>
                    <a:pt x="354702" y="0"/>
                    <a:pt x="709404" y="0"/>
                    <a:pt x="1093813" y="0"/>
                  </a:cubicBezTo>
                  <a:cubicBezTo>
                    <a:pt x="1043905" y="63276"/>
                    <a:pt x="1015981" y="101004"/>
                    <a:pt x="985977" y="136653"/>
                  </a:cubicBezTo>
                  <a:cubicBezTo>
                    <a:pt x="504722" y="704651"/>
                    <a:pt x="476798" y="1369791"/>
                    <a:pt x="936663" y="1960665"/>
                  </a:cubicBezTo>
                  <a:cubicBezTo>
                    <a:pt x="1146098" y="2230108"/>
                    <a:pt x="1407519" y="2458554"/>
                    <a:pt x="1626163" y="2721462"/>
                  </a:cubicBezTo>
                  <a:cubicBezTo>
                    <a:pt x="1796385" y="2926144"/>
                    <a:pt x="1965715" y="3140925"/>
                    <a:pt x="2083355" y="3377394"/>
                  </a:cubicBezTo>
                  <a:cubicBezTo>
                    <a:pt x="2197727" y="3607029"/>
                    <a:pt x="2023941" y="3841418"/>
                    <a:pt x="1764895" y="3869045"/>
                  </a:cubicBezTo>
                  <a:cubicBezTo>
                    <a:pt x="1594377" y="3887167"/>
                    <a:pt x="1453269" y="3817058"/>
                    <a:pt x="1312160" y="3731205"/>
                  </a:cubicBezTo>
                  <a:cubicBezTo>
                    <a:pt x="1246210" y="3690803"/>
                    <a:pt x="1162139" y="3661689"/>
                    <a:pt x="1085792" y="3660204"/>
                  </a:cubicBezTo>
                  <a:cubicBezTo>
                    <a:pt x="723961" y="3652480"/>
                    <a:pt x="361832" y="3656937"/>
                    <a:pt x="0" y="3657234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1" name="Freihandform 10">
              <a:extLst>
                <a:ext uri="{FF2B5EF4-FFF2-40B4-BE49-F238E27FC236}">
                  <a16:creationId xmlns:a16="http://schemas.microsoft.com/office/drawing/2014/main" id="{BE8C68BF-88E0-E849-8D89-A5A29140938B}"/>
                </a:ext>
              </a:extLst>
            </p:cNvPr>
            <p:cNvSpPr/>
            <p:nvPr/>
          </p:nvSpPr>
          <p:spPr>
            <a:xfrm>
              <a:off x="884170" y="464516"/>
              <a:ext cx="1747897" cy="3252327"/>
            </a:xfrm>
            <a:custGeom>
              <a:avLst/>
              <a:gdLst>
                <a:gd name="connsiteX0" fmla="*/ 1458171 w 1747897"/>
                <a:gd name="connsiteY0" fmla="*/ 3252327 h 3252327"/>
                <a:gd name="connsiteX1" fmla="*/ 1535409 w 1747897"/>
                <a:gd name="connsiteY1" fmla="*/ 3178654 h 3252327"/>
                <a:gd name="connsiteX2" fmla="*/ 1640275 w 1747897"/>
                <a:gd name="connsiteY2" fmla="*/ 2065828 h 3252327"/>
                <a:gd name="connsiteX3" fmla="*/ 1063661 w 1747897"/>
                <a:gd name="connsiteY3" fmla="*/ 1296118 h 3252327"/>
                <a:gd name="connsiteX4" fmla="*/ 300784 w 1747897"/>
                <a:gd name="connsiteY4" fmla="*/ 0 h 3252327"/>
                <a:gd name="connsiteX5" fmla="*/ 9655 w 1747897"/>
                <a:gd name="connsiteY5" fmla="*/ 484819 h 3252327"/>
                <a:gd name="connsiteX6" fmla="*/ 233349 w 1747897"/>
                <a:gd name="connsiteY6" fmla="*/ 1361177 h 3252327"/>
                <a:gd name="connsiteX7" fmla="*/ 818578 w 1747897"/>
                <a:gd name="connsiteY7" fmla="*/ 2056322 h 3252327"/>
                <a:gd name="connsiteX8" fmla="*/ 1458171 w 1747897"/>
                <a:gd name="connsiteY8" fmla="*/ 3252327 h 3252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47897" h="3252327">
                  <a:moveTo>
                    <a:pt x="1458171" y="3252327"/>
                  </a:moveTo>
                  <a:cubicBezTo>
                    <a:pt x="1501543" y="3211034"/>
                    <a:pt x="1520555" y="3196478"/>
                    <a:pt x="1535409" y="3178654"/>
                  </a:cubicBezTo>
                  <a:cubicBezTo>
                    <a:pt x="1819409" y="2831676"/>
                    <a:pt x="1780492" y="2449049"/>
                    <a:pt x="1640275" y="2065828"/>
                  </a:cubicBezTo>
                  <a:cubicBezTo>
                    <a:pt x="1526199" y="1754795"/>
                    <a:pt x="1293296" y="1525753"/>
                    <a:pt x="1063661" y="1296118"/>
                  </a:cubicBezTo>
                  <a:cubicBezTo>
                    <a:pt x="703018" y="935178"/>
                    <a:pt x="294249" y="601865"/>
                    <a:pt x="300784" y="0"/>
                  </a:cubicBezTo>
                  <a:cubicBezTo>
                    <a:pt x="128186" y="139326"/>
                    <a:pt x="32530" y="288752"/>
                    <a:pt x="9655" y="484819"/>
                  </a:cubicBezTo>
                  <a:cubicBezTo>
                    <a:pt x="-28073" y="806546"/>
                    <a:pt x="44412" y="1105102"/>
                    <a:pt x="233349" y="1361177"/>
                  </a:cubicBezTo>
                  <a:cubicBezTo>
                    <a:pt x="412780" y="1604478"/>
                    <a:pt x="618055" y="1829063"/>
                    <a:pt x="818578" y="2056322"/>
                  </a:cubicBezTo>
                  <a:cubicBezTo>
                    <a:pt x="1118916" y="2396764"/>
                    <a:pt x="1458467" y="2713144"/>
                    <a:pt x="1458171" y="3252327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2" name="Freihandform 11">
              <a:extLst>
                <a:ext uri="{FF2B5EF4-FFF2-40B4-BE49-F238E27FC236}">
                  <a16:creationId xmlns:a16="http://schemas.microsoft.com/office/drawing/2014/main" id="{97BC758E-D8A0-664B-AF2C-BA3EA5D01D5F}"/>
                </a:ext>
              </a:extLst>
            </p:cNvPr>
            <p:cNvSpPr/>
            <p:nvPr/>
          </p:nvSpPr>
          <p:spPr>
            <a:xfrm>
              <a:off x="1401077" y="-21490"/>
              <a:ext cx="1421657" cy="2306751"/>
            </a:xfrm>
            <a:custGeom>
              <a:avLst/>
              <a:gdLst>
                <a:gd name="connsiteX0" fmla="*/ 465059 w 1421657"/>
                <a:gd name="connsiteY0" fmla="*/ 0 h 2306751"/>
                <a:gd name="connsiteX1" fmla="*/ 857489 w 1421657"/>
                <a:gd name="connsiteY1" fmla="*/ 277464 h 2306751"/>
                <a:gd name="connsiteX2" fmla="*/ 1234175 w 1421657"/>
                <a:gd name="connsiteY2" fmla="*/ 296476 h 2306751"/>
                <a:gd name="connsiteX3" fmla="*/ 1421626 w 1421657"/>
                <a:gd name="connsiteY3" fmla="*/ 477689 h 2306751"/>
                <a:gd name="connsiteX4" fmla="*/ 1418952 w 1421657"/>
                <a:gd name="connsiteY4" fmla="*/ 2306752 h 2306751"/>
                <a:gd name="connsiteX5" fmla="*/ 1109702 w 1421657"/>
                <a:gd name="connsiteY5" fmla="*/ 1843619 h 2306751"/>
                <a:gd name="connsiteX6" fmla="*/ 300779 w 1421657"/>
                <a:gd name="connsiteY6" fmla="*/ 1015683 h 2306751"/>
                <a:gd name="connsiteX7" fmla="*/ 80056 w 1421657"/>
                <a:gd name="connsiteY7" fmla="*/ 724852 h 2306751"/>
                <a:gd name="connsiteX8" fmla="*/ 259784 w 1421657"/>
                <a:gd name="connsiteY8" fmla="*/ 30003 h 2306751"/>
                <a:gd name="connsiteX9" fmla="*/ 465059 w 1421657"/>
                <a:gd name="connsiteY9" fmla="*/ 0 h 23067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21657" h="2306751">
                  <a:moveTo>
                    <a:pt x="465059" y="0"/>
                  </a:moveTo>
                  <a:cubicBezTo>
                    <a:pt x="595176" y="64761"/>
                    <a:pt x="719946" y="238250"/>
                    <a:pt x="857489" y="277464"/>
                  </a:cubicBezTo>
                  <a:cubicBezTo>
                    <a:pt x="975426" y="311329"/>
                    <a:pt x="1108811" y="303902"/>
                    <a:pt x="1234175" y="296476"/>
                  </a:cubicBezTo>
                  <a:cubicBezTo>
                    <a:pt x="1373203" y="288158"/>
                    <a:pt x="1423112" y="333312"/>
                    <a:pt x="1421626" y="477689"/>
                  </a:cubicBezTo>
                  <a:cubicBezTo>
                    <a:pt x="1415090" y="1080148"/>
                    <a:pt x="1418952" y="1682904"/>
                    <a:pt x="1418952" y="2306752"/>
                  </a:cubicBezTo>
                  <a:cubicBezTo>
                    <a:pt x="1309333" y="2139501"/>
                    <a:pt x="1228530" y="1974032"/>
                    <a:pt x="1109702" y="1843619"/>
                  </a:cubicBezTo>
                  <a:cubicBezTo>
                    <a:pt x="849765" y="1558728"/>
                    <a:pt x="567846" y="1294039"/>
                    <a:pt x="300779" y="1015683"/>
                  </a:cubicBezTo>
                  <a:cubicBezTo>
                    <a:pt x="217006" y="928345"/>
                    <a:pt x="140658" y="829420"/>
                    <a:pt x="80056" y="724852"/>
                  </a:cubicBezTo>
                  <a:cubicBezTo>
                    <a:pt x="-76797" y="454517"/>
                    <a:pt x="4006" y="196066"/>
                    <a:pt x="259784" y="30003"/>
                  </a:cubicBezTo>
                  <a:cubicBezTo>
                    <a:pt x="321872" y="0"/>
                    <a:pt x="386633" y="0"/>
                    <a:pt x="465059" y="0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4" name="Freihandform 13">
              <a:extLst>
                <a:ext uri="{FF2B5EF4-FFF2-40B4-BE49-F238E27FC236}">
                  <a16:creationId xmlns:a16="http://schemas.microsoft.com/office/drawing/2014/main" id="{FBA9AE05-52B9-074A-9D1A-40C9CEE7E5EE}"/>
                </a:ext>
              </a:extLst>
            </p:cNvPr>
            <p:cNvSpPr/>
            <p:nvPr/>
          </p:nvSpPr>
          <p:spPr>
            <a:xfrm>
              <a:off x="884170" y="464516"/>
              <a:ext cx="1748017" cy="3252327"/>
            </a:xfrm>
            <a:custGeom>
              <a:avLst/>
              <a:gdLst>
                <a:gd name="connsiteX0" fmla="*/ 1458171 w 1748017"/>
                <a:gd name="connsiteY0" fmla="*/ 3252327 h 3252327"/>
                <a:gd name="connsiteX1" fmla="*/ 818578 w 1748017"/>
                <a:gd name="connsiteY1" fmla="*/ 2056322 h 3252327"/>
                <a:gd name="connsiteX2" fmla="*/ 233349 w 1748017"/>
                <a:gd name="connsiteY2" fmla="*/ 1361177 h 3252327"/>
                <a:gd name="connsiteX3" fmla="*/ 9655 w 1748017"/>
                <a:gd name="connsiteY3" fmla="*/ 484819 h 3252327"/>
                <a:gd name="connsiteX4" fmla="*/ 300784 w 1748017"/>
                <a:gd name="connsiteY4" fmla="*/ 0 h 3252327"/>
                <a:gd name="connsiteX5" fmla="*/ 1063661 w 1748017"/>
                <a:gd name="connsiteY5" fmla="*/ 1296118 h 3252327"/>
                <a:gd name="connsiteX6" fmla="*/ 1640275 w 1748017"/>
                <a:gd name="connsiteY6" fmla="*/ 2065828 h 3252327"/>
                <a:gd name="connsiteX7" fmla="*/ 1535409 w 1748017"/>
                <a:gd name="connsiteY7" fmla="*/ 3178654 h 3252327"/>
                <a:gd name="connsiteX8" fmla="*/ 1458171 w 1748017"/>
                <a:gd name="connsiteY8" fmla="*/ 3252327 h 3252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48017" h="3252327">
                  <a:moveTo>
                    <a:pt x="1458171" y="3252327"/>
                  </a:moveTo>
                  <a:cubicBezTo>
                    <a:pt x="1458467" y="2713144"/>
                    <a:pt x="1118619" y="2396764"/>
                    <a:pt x="818578" y="2056322"/>
                  </a:cubicBezTo>
                  <a:cubicBezTo>
                    <a:pt x="618353" y="1829063"/>
                    <a:pt x="412780" y="1604478"/>
                    <a:pt x="233349" y="1361177"/>
                  </a:cubicBezTo>
                  <a:cubicBezTo>
                    <a:pt x="44412" y="1105102"/>
                    <a:pt x="-28073" y="806546"/>
                    <a:pt x="9655" y="484819"/>
                  </a:cubicBezTo>
                  <a:cubicBezTo>
                    <a:pt x="32827" y="288752"/>
                    <a:pt x="128186" y="139326"/>
                    <a:pt x="300784" y="0"/>
                  </a:cubicBezTo>
                  <a:cubicBezTo>
                    <a:pt x="294249" y="601568"/>
                    <a:pt x="703018" y="935178"/>
                    <a:pt x="1063661" y="1296118"/>
                  </a:cubicBezTo>
                  <a:cubicBezTo>
                    <a:pt x="1293296" y="1525753"/>
                    <a:pt x="1526199" y="1754795"/>
                    <a:pt x="1640275" y="2065828"/>
                  </a:cubicBezTo>
                  <a:cubicBezTo>
                    <a:pt x="1780789" y="2449049"/>
                    <a:pt x="1819409" y="2831676"/>
                    <a:pt x="1535409" y="3178654"/>
                  </a:cubicBezTo>
                  <a:cubicBezTo>
                    <a:pt x="1520852" y="3196478"/>
                    <a:pt x="1501840" y="3211034"/>
                    <a:pt x="1458171" y="3252327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sp>
        <p:nvSpPr>
          <p:cNvPr id="15" name="Rechteck 14"/>
          <p:cNvSpPr/>
          <p:nvPr userDrawn="1"/>
        </p:nvSpPr>
        <p:spPr>
          <a:xfrm>
            <a:off x="0" y="0"/>
            <a:ext cx="7256207" cy="6761747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FE5380F4-9720-42E1-A681-B920C46B69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890" y="6766469"/>
            <a:ext cx="12221838" cy="122218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49A687B7-1827-4242-94BD-B4F6359B7D6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36561" y="414101"/>
            <a:ext cx="1484312" cy="261610"/>
          </a:xfrm>
          <a:prstGeom prst="rect">
            <a:avLst/>
          </a:prstGeom>
        </p:spPr>
      </p:pic>
      <p:sp>
        <p:nvSpPr>
          <p:cNvPr id="3" name="Bildplatzhalter 2"/>
          <p:cNvSpPr>
            <a:spLocks noGrp="1"/>
          </p:cNvSpPr>
          <p:nvPr>
            <p:ph type="pic" sz="quarter" idx="10"/>
          </p:nvPr>
        </p:nvSpPr>
        <p:spPr>
          <a:xfrm>
            <a:off x="1774825" y="1268413"/>
            <a:ext cx="2851200" cy="275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>
                <a:latin typeface="Cambria" panose="02040503050406030204" pitchFamily="18" charset="0"/>
              </a:defRPr>
            </a:lvl1pPr>
          </a:lstStyle>
          <a:p>
            <a:endParaRPr lang="en-GB"/>
          </a:p>
        </p:txBody>
      </p:sp>
      <p:sp>
        <p:nvSpPr>
          <p:cNvPr id="17" name="Titel 1">
            <a:extLst>
              <a:ext uri="{FF2B5EF4-FFF2-40B4-BE49-F238E27FC236}">
                <a16:creationId xmlns:a16="http://schemas.microsoft.com/office/drawing/2014/main" id="{8B2D62F8-41C8-8C47-9A49-6342719B4B2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2563" y="1187591"/>
            <a:ext cx="4989512" cy="330784"/>
          </a:xfrm>
          <a:prstGeom prst="rect">
            <a:avLst/>
          </a:prstGeom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de-DE"/>
              <a:t>Überschrift</a:t>
            </a:r>
          </a:p>
        </p:txBody>
      </p:sp>
      <p:sp>
        <p:nvSpPr>
          <p:cNvPr id="24" name="Textplatzhalter 23"/>
          <p:cNvSpPr>
            <a:spLocks noGrp="1"/>
          </p:cNvSpPr>
          <p:nvPr>
            <p:ph type="body" sz="quarter" idx="11" hasCustomPrompt="1"/>
          </p:nvPr>
        </p:nvSpPr>
        <p:spPr>
          <a:xfrm>
            <a:off x="5385263" y="1825182"/>
            <a:ext cx="4976812" cy="975893"/>
          </a:xfrm>
          <a:prstGeom prst="rect">
            <a:avLst/>
          </a:prstGeom>
        </p:spPr>
        <p:txBody>
          <a:bodyPr/>
          <a:lstStyle>
            <a:lvl1pPr marL="284400" indent="-284400">
              <a:spcBef>
                <a:spcPts val="0"/>
              </a:spcBef>
              <a:defRPr sz="2000">
                <a:latin typeface="Cambria" panose="02040503050406030204" pitchFamily="18" charset="0"/>
              </a:defRPr>
            </a:lvl1pPr>
            <a:lvl2pPr>
              <a:defRPr sz="2000">
                <a:latin typeface="Cambria" panose="02040503050406030204" pitchFamily="18" charset="0"/>
              </a:defRPr>
            </a:lvl2pPr>
            <a:lvl3pPr>
              <a:defRPr sz="2000">
                <a:latin typeface="Cambria" panose="02040503050406030204" pitchFamily="18" charset="0"/>
              </a:defRPr>
            </a:lvl3pPr>
            <a:lvl4pPr>
              <a:defRPr sz="2000">
                <a:latin typeface="Cambria" panose="02040503050406030204" pitchFamily="18" charset="0"/>
              </a:defRPr>
            </a:lvl4pPr>
            <a:lvl5pPr>
              <a:defRPr sz="2000">
                <a:latin typeface="Cambria" panose="02040503050406030204" pitchFamily="18" charset="0"/>
              </a:defRPr>
            </a:lvl5pPr>
          </a:lstStyle>
          <a:p>
            <a:pPr lvl="0"/>
            <a:r>
              <a:rPr lang="de-DE" err="1"/>
              <a:t>Bulletpoint</a:t>
            </a:r>
            <a:endParaRPr lang="de-DE"/>
          </a:p>
          <a:p>
            <a:pPr lvl="0"/>
            <a:r>
              <a:rPr lang="de-DE" err="1"/>
              <a:t>Bulletpoint</a:t>
            </a:r>
            <a:endParaRPr lang="de-DE"/>
          </a:p>
          <a:p>
            <a:pPr lvl="0"/>
            <a:r>
              <a:rPr lang="de-DE" err="1"/>
              <a:t>Bulletpoint</a:t>
            </a:r>
            <a:endParaRPr lang="en-GB"/>
          </a:p>
        </p:txBody>
      </p:sp>
      <p:sp>
        <p:nvSpPr>
          <p:cNvPr id="25" name="Textplatzhalter 23"/>
          <p:cNvSpPr>
            <a:spLocks noGrp="1"/>
          </p:cNvSpPr>
          <p:nvPr>
            <p:ph type="body" sz="quarter" idx="12" hasCustomPrompt="1"/>
          </p:nvPr>
        </p:nvSpPr>
        <p:spPr>
          <a:xfrm>
            <a:off x="5385263" y="4154608"/>
            <a:ext cx="4976812" cy="975893"/>
          </a:xfrm>
          <a:prstGeom prst="rect">
            <a:avLst/>
          </a:prstGeom>
        </p:spPr>
        <p:txBody>
          <a:bodyPr/>
          <a:lstStyle>
            <a:lvl1pPr marL="284400" indent="-284400">
              <a:spcBef>
                <a:spcPts val="0"/>
              </a:spcBef>
              <a:defRPr sz="2000">
                <a:latin typeface="Cambria" panose="02040503050406030204" pitchFamily="18" charset="0"/>
              </a:defRPr>
            </a:lvl1pPr>
            <a:lvl2pPr>
              <a:defRPr sz="2000">
                <a:latin typeface="Cambria" panose="02040503050406030204" pitchFamily="18" charset="0"/>
              </a:defRPr>
            </a:lvl2pPr>
            <a:lvl3pPr>
              <a:defRPr sz="2000">
                <a:latin typeface="Cambria" panose="02040503050406030204" pitchFamily="18" charset="0"/>
              </a:defRPr>
            </a:lvl3pPr>
            <a:lvl4pPr>
              <a:defRPr sz="2000">
                <a:latin typeface="Cambria" panose="02040503050406030204" pitchFamily="18" charset="0"/>
              </a:defRPr>
            </a:lvl4pPr>
            <a:lvl5pPr>
              <a:defRPr sz="2000">
                <a:latin typeface="Cambria" panose="02040503050406030204" pitchFamily="18" charset="0"/>
              </a:defRPr>
            </a:lvl5pPr>
          </a:lstStyle>
          <a:p>
            <a:pPr lvl="0"/>
            <a:r>
              <a:rPr lang="de-DE" err="1"/>
              <a:t>Bulletpoint</a:t>
            </a:r>
            <a:endParaRPr lang="de-DE"/>
          </a:p>
          <a:p>
            <a:pPr lvl="0"/>
            <a:r>
              <a:rPr lang="de-DE" err="1"/>
              <a:t>Bulletpoint</a:t>
            </a:r>
            <a:endParaRPr lang="de-DE"/>
          </a:p>
          <a:p>
            <a:pPr lvl="0"/>
            <a:r>
              <a:rPr lang="de-DE" err="1"/>
              <a:t>Bulletpoint</a:t>
            </a:r>
            <a:endParaRPr lang="en-GB"/>
          </a:p>
        </p:txBody>
      </p:sp>
      <p:sp>
        <p:nvSpPr>
          <p:cNvPr id="28" name="Textplatzhalter 27"/>
          <p:cNvSpPr>
            <a:spLocks noGrp="1"/>
          </p:cNvSpPr>
          <p:nvPr>
            <p:ph type="body" sz="quarter" idx="13" hasCustomPrompt="1"/>
          </p:nvPr>
        </p:nvSpPr>
        <p:spPr>
          <a:xfrm>
            <a:off x="5385263" y="3486875"/>
            <a:ext cx="4976812" cy="330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>
                <a:latin typeface="Cambria" panose="02040503050406030204" pitchFamily="18" charset="0"/>
              </a:defRPr>
            </a:lvl1pPr>
            <a:lvl5pPr>
              <a:defRPr/>
            </a:lvl5pPr>
          </a:lstStyle>
          <a:p>
            <a:pPr lvl="0"/>
            <a:r>
              <a:rPr lang="de-DE"/>
              <a:t>Überschrift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4757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386" userDrawn="1">
          <p15:clr>
            <a:srgbClr val="FBAE40"/>
          </p15:clr>
        </p15:guide>
        <p15:guide id="3" pos="6834" userDrawn="1">
          <p15:clr>
            <a:srgbClr val="FBAE40"/>
          </p15:clr>
        </p15:guide>
        <p15:guide id="4" orient="horz" pos="799" userDrawn="1">
          <p15:clr>
            <a:srgbClr val="FBAE40"/>
          </p15:clr>
        </p15:guide>
      </p15:sldGuideLst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 Blan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fik 12">
            <a:extLst>
              <a:ext uri="{FF2B5EF4-FFF2-40B4-BE49-F238E27FC236}">
                <a16:creationId xmlns:a16="http://schemas.microsoft.com/office/drawing/2014/main" id="{FE5380F4-9720-42E1-A681-B920C46B69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890" y="6766469"/>
            <a:ext cx="12221838" cy="122218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49A687B7-1827-4242-94BD-B4F6359B7D6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36561" y="414101"/>
            <a:ext cx="1484312" cy="261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83450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>
                <a:uFillTx/>
              </a:rPr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>
                <a:uFillTx/>
              </a:rPr>
              <a:t>Formatvorlagen des Textmasters bearbeiten</a:t>
            </a:r>
          </a:p>
          <a:p>
            <a:pPr lvl="1"/>
            <a:r>
              <a:rPr lang="de-DE">
                <a:uFillTx/>
              </a:rPr>
              <a:t>Zweite Ebene</a:t>
            </a:r>
          </a:p>
          <a:p>
            <a:pPr lvl="2"/>
            <a:r>
              <a:rPr lang="de-DE">
                <a:uFillTx/>
              </a:rPr>
              <a:t>Dritte Ebene</a:t>
            </a:r>
          </a:p>
          <a:p>
            <a:pPr lvl="3"/>
            <a:r>
              <a:rPr lang="de-DE">
                <a:uFillTx/>
              </a:rPr>
              <a:t>Vierte Ebene</a:t>
            </a:r>
          </a:p>
          <a:p>
            <a:pPr lvl="4"/>
            <a:r>
              <a:rPr lang="de-DE">
                <a:uFillTx/>
              </a:rPr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>
              <a:uFillTx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uFillTx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68BF-FBE1-4258-A7EC-30C4E019A26F}" type="slidenum">
              <a:rPr lang="de-DE" smtClean="0">
                <a:uFillTx/>
              </a:rPr>
              <a:pPr/>
              <a:t>‹Nr.›</a:t>
            </a:fld>
            <a:endParaRPr lang="de-DE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46537865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00AFEF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29106" y="2698826"/>
            <a:ext cx="4574540" cy="39566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52692" y="2114804"/>
            <a:ext cx="4446270" cy="4196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800" b="0" i="0">
                <a:solidFill>
                  <a:srgbClr val="00AFEF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mbria"/>
                <a:cs typeface="Cambria"/>
              </a:defRPr>
            </a:lvl1pPr>
          </a:lstStyle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spc="-25" dirty="0"/>
              <a:t>‹Nr.›</a:t>
            </a:fld>
            <a:endParaRPr spc="-25"/>
          </a:p>
        </p:txBody>
      </p:sp>
    </p:spTree>
    <p:extLst>
      <p:ext uri="{BB962C8B-B14F-4D97-AF65-F5344CB8AC3E}">
        <p14:creationId xmlns:p14="http://schemas.microsoft.com/office/powerpoint/2010/main" val="91980057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_Erläuterung mit Bild rechts">
  <p:cSld name="1_SL_Erläuterung mit Bild rechts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4"/>
          <p:cNvSpPr>
            <a:spLocks noGrp="1"/>
          </p:cNvSpPr>
          <p:nvPr>
            <p:ph type="pic" idx="2"/>
          </p:nvPr>
        </p:nvSpPr>
        <p:spPr>
          <a:xfrm>
            <a:off x="-12188" y="544"/>
            <a:ext cx="4043362" cy="6765925"/>
          </a:xfrm>
          <a:prstGeom prst="rect">
            <a:avLst/>
          </a:prstGeom>
          <a:noFill/>
          <a:ln>
            <a:noFill/>
          </a:ln>
        </p:spPr>
      </p:sp>
      <p:pic>
        <p:nvPicPr>
          <p:cNvPr id="40" name="Google Shape;40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6890" y="6766469"/>
            <a:ext cx="12221838" cy="122218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24"/>
          <p:cNvSpPr txBox="1">
            <a:spLocks noGrp="1"/>
          </p:cNvSpPr>
          <p:nvPr>
            <p:ph type="body" idx="1"/>
          </p:nvPr>
        </p:nvSpPr>
        <p:spPr>
          <a:xfrm>
            <a:off x="4155694" y="932984"/>
            <a:ext cx="5939154" cy="689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endParaRPr/>
          </a:p>
        </p:txBody>
      </p:sp>
      <p:sp>
        <p:nvSpPr>
          <p:cNvPr id="42" name="Google Shape;42;p24"/>
          <p:cNvSpPr txBox="1">
            <a:spLocks noGrp="1"/>
          </p:cNvSpPr>
          <p:nvPr>
            <p:ph type="body" idx="3"/>
          </p:nvPr>
        </p:nvSpPr>
        <p:spPr>
          <a:xfrm>
            <a:off x="4155694" y="2374396"/>
            <a:ext cx="5939154" cy="3215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914400" marR="0" lvl="1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−"/>
              <a:defRPr sz="20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endParaRPr/>
          </a:p>
        </p:txBody>
      </p:sp>
      <p:sp>
        <p:nvSpPr>
          <p:cNvPr id="43" name="Google Shape;43;p24"/>
          <p:cNvSpPr txBox="1">
            <a:spLocks noGrp="1"/>
          </p:cNvSpPr>
          <p:nvPr>
            <p:ph type="body" idx="4"/>
          </p:nvPr>
        </p:nvSpPr>
        <p:spPr>
          <a:xfrm>
            <a:off x="4155694" y="1916822"/>
            <a:ext cx="5939154" cy="448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endParaRPr/>
          </a:p>
        </p:txBody>
      </p:sp>
      <p:pic>
        <p:nvPicPr>
          <p:cNvPr id="44" name="Google Shape;44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236561" y="414101"/>
            <a:ext cx="1484312" cy="2616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29941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5">
          <p15:clr>
            <a:srgbClr val="FBAE40"/>
          </p15:clr>
        </p15:guide>
        <p15:guide id="2" pos="5133">
          <p15:clr>
            <a:srgbClr val="FBAE40"/>
          </p15:clr>
        </p15:guide>
        <p15:guide id="3" pos="415">
          <p15:clr>
            <a:srgbClr val="FBAE40"/>
          </p15:clr>
        </p15:guide>
        <p15:guide id="4" orient="horz" pos="4247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 Vorstellung I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fik 12">
            <a:extLst>
              <a:ext uri="{FF2B5EF4-FFF2-40B4-BE49-F238E27FC236}">
                <a16:creationId xmlns:a16="http://schemas.microsoft.com/office/drawing/2014/main" id="{FE5380F4-9720-42E1-A681-B920C46B69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890" y="6766469"/>
            <a:ext cx="12221838" cy="122218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49A687B7-1827-4242-94BD-B4F6359B7D6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36561" y="414101"/>
            <a:ext cx="1484312" cy="261610"/>
          </a:xfrm>
          <a:prstGeom prst="rect">
            <a:avLst/>
          </a:prstGeom>
        </p:spPr>
      </p:pic>
      <p:sp>
        <p:nvSpPr>
          <p:cNvPr id="3" name="Bildplatzhalter 2"/>
          <p:cNvSpPr>
            <a:spLocks noGrp="1"/>
          </p:cNvSpPr>
          <p:nvPr>
            <p:ph type="pic" sz="quarter" idx="10"/>
          </p:nvPr>
        </p:nvSpPr>
        <p:spPr>
          <a:xfrm>
            <a:off x="-6350" y="0"/>
            <a:ext cx="7038975" cy="6756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>
                <a:latin typeface="Cambria" panose="02040503050406030204" pitchFamily="18" charset="0"/>
              </a:defRPr>
            </a:lvl1pPr>
          </a:lstStyle>
          <a:p>
            <a:endParaRPr lang="en-GB"/>
          </a:p>
        </p:txBody>
      </p:sp>
      <p:sp>
        <p:nvSpPr>
          <p:cNvPr id="17" name="Titel 1">
            <a:extLst>
              <a:ext uri="{FF2B5EF4-FFF2-40B4-BE49-F238E27FC236}">
                <a16:creationId xmlns:a16="http://schemas.microsoft.com/office/drawing/2014/main" id="{8B2D62F8-41C8-8C47-9A49-6342719B4B2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75388" y="1129716"/>
            <a:ext cx="4989512" cy="330784"/>
          </a:xfrm>
          <a:prstGeom prst="rect">
            <a:avLst/>
          </a:prstGeom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de-DE"/>
              <a:t>Überschrift</a:t>
            </a:r>
          </a:p>
        </p:txBody>
      </p:sp>
      <p:sp>
        <p:nvSpPr>
          <p:cNvPr id="24" name="Textplatzhalter 23"/>
          <p:cNvSpPr>
            <a:spLocks noGrp="1"/>
          </p:cNvSpPr>
          <p:nvPr>
            <p:ph type="body" sz="quarter" idx="11" hasCustomPrompt="1"/>
          </p:nvPr>
        </p:nvSpPr>
        <p:spPr>
          <a:xfrm>
            <a:off x="6288088" y="1767307"/>
            <a:ext cx="4976812" cy="975893"/>
          </a:xfrm>
          <a:prstGeom prst="rect">
            <a:avLst/>
          </a:prstGeom>
        </p:spPr>
        <p:txBody>
          <a:bodyPr/>
          <a:lstStyle>
            <a:lvl1pPr marL="284400" indent="-284400">
              <a:spcBef>
                <a:spcPts val="0"/>
              </a:spcBef>
              <a:defRPr sz="2000">
                <a:latin typeface="Cambria" panose="02040503050406030204" pitchFamily="18" charset="0"/>
              </a:defRPr>
            </a:lvl1pPr>
            <a:lvl2pPr>
              <a:defRPr sz="2000">
                <a:latin typeface="Cambria" panose="02040503050406030204" pitchFamily="18" charset="0"/>
              </a:defRPr>
            </a:lvl2pPr>
            <a:lvl3pPr>
              <a:defRPr sz="2000">
                <a:latin typeface="Cambria" panose="02040503050406030204" pitchFamily="18" charset="0"/>
              </a:defRPr>
            </a:lvl3pPr>
            <a:lvl4pPr>
              <a:defRPr sz="2000">
                <a:latin typeface="Cambria" panose="02040503050406030204" pitchFamily="18" charset="0"/>
              </a:defRPr>
            </a:lvl4pPr>
            <a:lvl5pPr>
              <a:defRPr sz="2000">
                <a:latin typeface="Cambria" panose="02040503050406030204" pitchFamily="18" charset="0"/>
              </a:defRPr>
            </a:lvl5pPr>
          </a:lstStyle>
          <a:p>
            <a:pPr lvl="0"/>
            <a:r>
              <a:rPr lang="de-DE" err="1"/>
              <a:t>Bulletpoint</a:t>
            </a:r>
            <a:endParaRPr lang="de-DE"/>
          </a:p>
          <a:p>
            <a:pPr lvl="0"/>
            <a:r>
              <a:rPr lang="de-DE" err="1"/>
              <a:t>Bulletpoint</a:t>
            </a:r>
            <a:endParaRPr lang="de-DE"/>
          </a:p>
          <a:p>
            <a:pPr lvl="0"/>
            <a:r>
              <a:rPr lang="de-DE" err="1"/>
              <a:t>Bulletpoint</a:t>
            </a:r>
            <a:endParaRPr lang="en-GB"/>
          </a:p>
        </p:txBody>
      </p:sp>
      <p:sp>
        <p:nvSpPr>
          <p:cNvPr id="25" name="Textplatzhalter 23"/>
          <p:cNvSpPr>
            <a:spLocks noGrp="1"/>
          </p:cNvSpPr>
          <p:nvPr>
            <p:ph type="body" sz="quarter" idx="12" hasCustomPrompt="1"/>
          </p:nvPr>
        </p:nvSpPr>
        <p:spPr>
          <a:xfrm>
            <a:off x="6288088" y="4096733"/>
            <a:ext cx="4976812" cy="975893"/>
          </a:xfrm>
          <a:prstGeom prst="rect">
            <a:avLst/>
          </a:prstGeom>
        </p:spPr>
        <p:txBody>
          <a:bodyPr/>
          <a:lstStyle>
            <a:lvl1pPr marL="284400" indent="-284400">
              <a:spcBef>
                <a:spcPts val="0"/>
              </a:spcBef>
              <a:defRPr sz="2000">
                <a:latin typeface="Cambria" panose="02040503050406030204" pitchFamily="18" charset="0"/>
              </a:defRPr>
            </a:lvl1pPr>
            <a:lvl2pPr>
              <a:defRPr sz="2000">
                <a:latin typeface="Cambria" panose="02040503050406030204" pitchFamily="18" charset="0"/>
              </a:defRPr>
            </a:lvl2pPr>
            <a:lvl3pPr>
              <a:defRPr sz="2000">
                <a:latin typeface="Cambria" panose="02040503050406030204" pitchFamily="18" charset="0"/>
              </a:defRPr>
            </a:lvl3pPr>
            <a:lvl4pPr>
              <a:defRPr sz="2000">
                <a:latin typeface="Cambria" panose="02040503050406030204" pitchFamily="18" charset="0"/>
              </a:defRPr>
            </a:lvl4pPr>
            <a:lvl5pPr>
              <a:defRPr sz="2000">
                <a:latin typeface="Cambria" panose="02040503050406030204" pitchFamily="18" charset="0"/>
              </a:defRPr>
            </a:lvl5pPr>
          </a:lstStyle>
          <a:p>
            <a:pPr lvl="0"/>
            <a:r>
              <a:rPr lang="de-DE" err="1"/>
              <a:t>Bulletpoint</a:t>
            </a:r>
            <a:endParaRPr lang="de-DE"/>
          </a:p>
          <a:p>
            <a:pPr lvl="0"/>
            <a:r>
              <a:rPr lang="de-DE" err="1"/>
              <a:t>Bulletpoint</a:t>
            </a:r>
            <a:endParaRPr lang="de-DE"/>
          </a:p>
          <a:p>
            <a:pPr lvl="0"/>
            <a:r>
              <a:rPr lang="de-DE" err="1"/>
              <a:t>Bulletpoint</a:t>
            </a:r>
            <a:endParaRPr lang="en-GB"/>
          </a:p>
        </p:txBody>
      </p:sp>
      <p:sp>
        <p:nvSpPr>
          <p:cNvPr id="28" name="Textplatzhalter 27"/>
          <p:cNvSpPr>
            <a:spLocks noGrp="1"/>
          </p:cNvSpPr>
          <p:nvPr>
            <p:ph type="body" sz="quarter" idx="13" hasCustomPrompt="1"/>
          </p:nvPr>
        </p:nvSpPr>
        <p:spPr>
          <a:xfrm>
            <a:off x="6288088" y="3429000"/>
            <a:ext cx="4976812" cy="330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>
                <a:latin typeface="Cambria" panose="02040503050406030204" pitchFamily="18" charset="0"/>
              </a:defRPr>
            </a:lvl1pPr>
            <a:lvl5pPr>
              <a:defRPr/>
            </a:lvl5pPr>
          </a:lstStyle>
          <a:p>
            <a:pPr lvl="0"/>
            <a:r>
              <a:rPr lang="de-DE"/>
              <a:t>Überschrift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65832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953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 Zitat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FE5380F4-9720-42E1-A681-B920C46B69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890" y="6766469"/>
            <a:ext cx="12221838" cy="122218"/>
          </a:xfrm>
          <a:prstGeom prst="rect">
            <a:avLst/>
          </a:prstGeom>
        </p:spPr>
      </p:pic>
      <p:sp>
        <p:nvSpPr>
          <p:cNvPr id="9" name="Rechteck 8">
            <a:extLst>
              <a:ext uri="{FF2B5EF4-FFF2-40B4-BE49-F238E27FC236}">
                <a16:creationId xmlns:a16="http://schemas.microsoft.com/office/drawing/2014/main" id="{2F72B887-CA86-9A4D-A191-236C6D45B113}"/>
              </a:ext>
            </a:extLst>
          </p:cNvPr>
          <p:cNvSpPr/>
          <p:nvPr userDrawn="1"/>
        </p:nvSpPr>
        <p:spPr>
          <a:xfrm>
            <a:off x="0" y="-36145"/>
            <a:ext cx="12221838" cy="6823155"/>
          </a:xfrm>
          <a:prstGeom prst="rect">
            <a:avLst/>
          </a:prstGeom>
          <a:solidFill>
            <a:srgbClr val="1258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0" name="Grafik 16">
            <a:extLst>
              <a:ext uri="{FF2B5EF4-FFF2-40B4-BE49-F238E27FC236}">
                <a16:creationId xmlns:a16="http://schemas.microsoft.com/office/drawing/2014/main" id="{5EBCC35B-A26A-8A45-9E74-66D9C50AE161}"/>
              </a:ext>
            </a:extLst>
          </p:cNvPr>
          <p:cNvGrpSpPr/>
          <p:nvPr userDrawn="1"/>
        </p:nvGrpSpPr>
        <p:grpSpPr>
          <a:xfrm>
            <a:off x="-3723861" y="-3606800"/>
            <a:ext cx="16068261" cy="16322675"/>
            <a:chOff x="13902" y="-21490"/>
            <a:chExt cx="2808832" cy="4167801"/>
          </a:xfrm>
          <a:solidFill>
            <a:srgbClr val="FBFFFB">
              <a:alpha val="5098"/>
            </a:srgbClr>
          </a:solidFill>
        </p:grpSpPr>
        <p:sp>
          <p:nvSpPr>
            <p:cNvPr id="21" name="Freihandform 20">
              <a:extLst>
                <a:ext uri="{FF2B5EF4-FFF2-40B4-BE49-F238E27FC236}">
                  <a16:creationId xmlns:a16="http://schemas.microsoft.com/office/drawing/2014/main" id="{4650232C-25F0-234E-8106-E7D06C2E8320}"/>
                </a:ext>
              </a:extLst>
            </p:cNvPr>
            <p:cNvSpPr/>
            <p:nvPr/>
          </p:nvSpPr>
          <p:spPr>
            <a:xfrm>
              <a:off x="13902" y="274391"/>
              <a:ext cx="2119180" cy="3871920"/>
            </a:xfrm>
            <a:custGeom>
              <a:avLst/>
              <a:gdLst>
                <a:gd name="connsiteX0" fmla="*/ 0 w 2119180"/>
                <a:gd name="connsiteY0" fmla="*/ 3657234 h 3871920"/>
                <a:gd name="connsiteX1" fmla="*/ 0 w 2119180"/>
                <a:gd name="connsiteY1" fmla="*/ 0 h 3871920"/>
                <a:gd name="connsiteX2" fmla="*/ 1093813 w 2119180"/>
                <a:gd name="connsiteY2" fmla="*/ 0 h 3871920"/>
                <a:gd name="connsiteX3" fmla="*/ 985977 w 2119180"/>
                <a:gd name="connsiteY3" fmla="*/ 136653 h 3871920"/>
                <a:gd name="connsiteX4" fmla="*/ 936663 w 2119180"/>
                <a:gd name="connsiteY4" fmla="*/ 1960665 h 3871920"/>
                <a:gd name="connsiteX5" fmla="*/ 1626163 w 2119180"/>
                <a:gd name="connsiteY5" fmla="*/ 2721462 h 3871920"/>
                <a:gd name="connsiteX6" fmla="*/ 2083355 w 2119180"/>
                <a:gd name="connsiteY6" fmla="*/ 3377394 h 3871920"/>
                <a:gd name="connsiteX7" fmla="*/ 1764895 w 2119180"/>
                <a:gd name="connsiteY7" fmla="*/ 3869045 h 3871920"/>
                <a:gd name="connsiteX8" fmla="*/ 1312160 w 2119180"/>
                <a:gd name="connsiteY8" fmla="*/ 3731205 h 3871920"/>
                <a:gd name="connsiteX9" fmla="*/ 1085792 w 2119180"/>
                <a:gd name="connsiteY9" fmla="*/ 3660204 h 3871920"/>
                <a:gd name="connsiteX10" fmla="*/ 0 w 2119180"/>
                <a:gd name="connsiteY10" fmla="*/ 3657234 h 3871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19180" h="3871920">
                  <a:moveTo>
                    <a:pt x="0" y="3657234"/>
                  </a:moveTo>
                  <a:cubicBezTo>
                    <a:pt x="0" y="2438057"/>
                    <a:pt x="0" y="1218880"/>
                    <a:pt x="0" y="0"/>
                  </a:cubicBezTo>
                  <a:cubicBezTo>
                    <a:pt x="354702" y="0"/>
                    <a:pt x="709404" y="0"/>
                    <a:pt x="1093813" y="0"/>
                  </a:cubicBezTo>
                  <a:cubicBezTo>
                    <a:pt x="1043905" y="63276"/>
                    <a:pt x="1015981" y="101004"/>
                    <a:pt x="985977" y="136653"/>
                  </a:cubicBezTo>
                  <a:cubicBezTo>
                    <a:pt x="504722" y="704651"/>
                    <a:pt x="476798" y="1369791"/>
                    <a:pt x="936663" y="1960665"/>
                  </a:cubicBezTo>
                  <a:cubicBezTo>
                    <a:pt x="1146098" y="2230108"/>
                    <a:pt x="1407519" y="2458554"/>
                    <a:pt x="1626163" y="2721462"/>
                  </a:cubicBezTo>
                  <a:cubicBezTo>
                    <a:pt x="1796385" y="2926144"/>
                    <a:pt x="1965715" y="3140925"/>
                    <a:pt x="2083355" y="3377394"/>
                  </a:cubicBezTo>
                  <a:cubicBezTo>
                    <a:pt x="2197727" y="3607029"/>
                    <a:pt x="2023941" y="3841418"/>
                    <a:pt x="1764895" y="3869045"/>
                  </a:cubicBezTo>
                  <a:cubicBezTo>
                    <a:pt x="1594377" y="3887167"/>
                    <a:pt x="1453269" y="3817058"/>
                    <a:pt x="1312160" y="3731205"/>
                  </a:cubicBezTo>
                  <a:cubicBezTo>
                    <a:pt x="1246210" y="3690803"/>
                    <a:pt x="1162139" y="3661689"/>
                    <a:pt x="1085792" y="3660204"/>
                  </a:cubicBezTo>
                  <a:cubicBezTo>
                    <a:pt x="723961" y="3652480"/>
                    <a:pt x="361832" y="3656937"/>
                    <a:pt x="0" y="3657234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22" name="Freihandform 21">
              <a:extLst>
                <a:ext uri="{FF2B5EF4-FFF2-40B4-BE49-F238E27FC236}">
                  <a16:creationId xmlns:a16="http://schemas.microsoft.com/office/drawing/2014/main" id="{5C9C664E-11E1-B34F-8D3B-7F47E74F9A4D}"/>
                </a:ext>
              </a:extLst>
            </p:cNvPr>
            <p:cNvSpPr/>
            <p:nvPr/>
          </p:nvSpPr>
          <p:spPr>
            <a:xfrm>
              <a:off x="884170" y="464516"/>
              <a:ext cx="1747897" cy="3252327"/>
            </a:xfrm>
            <a:custGeom>
              <a:avLst/>
              <a:gdLst>
                <a:gd name="connsiteX0" fmla="*/ 1458171 w 1747897"/>
                <a:gd name="connsiteY0" fmla="*/ 3252327 h 3252327"/>
                <a:gd name="connsiteX1" fmla="*/ 1535409 w 1747897"/>
                <a:gd name="connsiteY1" fmla="*/ 3178654 h 3252327"/>
                <a:gd name="connsiteX2" fmla="*/ 1640275 w 1747897"/>
                <a:gd name="connsiteY2" fmla="*/ 2065828 h 3252327"/>
                <a:gd name="connsiteX3" fmla="*/ 1063661 w 1747897"/>
                <a:gd name="connsiteY3" fmla="*/ 1296118 h 3252327"/>
                <a:gd name="connsiteX4" fmla="*/ 300784 w 1747897"/>
                <a:gd name="connsiteY4" fmla="*/ 0 h 3252327"/>
                <a:gd name="connsiteX5" fmla="*/ 9655 w 1747897"/>
                <a:gd name="connsiteY5" fmla="*/ 484819 h 3252327"/>
                <a:gd name="connsiteX6" fmla="*/ 233349 w 1747897"/>
                <a:gd name="connsiteY6" fmla="*/ 1361177 h 3252327"/>
                <a:gd name="connsiteX7" fmla="*/ 818578 w 1747897"/>
                <a:gd name="connsiteY7" fmla="*/ 2056322 h 3252327"/>
                <a:gd name="connsiteX8" fmla="*/ 1458171 w 1747897"/>
                <a:gd name="connsiteY8" fmla="*/ 3252327 h 3252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47897" h="3252327">
                  <a:moveTo>
                    <a:pt x="1458171" y="3252327"/>
                  </a:moveTo>
                  <a:cubicBezTo>
                    <a:pt x="1501543" y="3211034"/>
                    <a:pt x="1520555" y="3196478"/>
                    <a:pt x="1535409" y="3178654"/>
                  </a:cubicBezTo>
                  <a:cubicBezTo>
                    <a:pt x="1819409" y="2831676"/>
                    <a:pt x="1780492" y="2449049"/>
                    <a:pt x="1640275" y="2065828"/>
                  </a:cubicBezTo>
                  <a:cubicBezTo>
                    <a:pt x="1526199" y="1754795"/>
                    <a:pt x="1293296" y="1525753"/>
                    <a:pt x="1063661" y="1296118"/>
                  </a:cubicBezTo>
                  <a:cubicBezTo>
                    <a:pt x="703018" y="935178"/>
                    <a:pt x="294249" y="601865"/>
                    <a:pt x="300784" y="0"/>
                  </a:cubicBezTo>
                  <a:cubicBezTo>
                    <a:pt x="128186" y="139326"/>
                    <a:pt x="32530" y="288752"/>
                    <a:pt x="9655" y="484819"/>
                  </a:cubicBezTo>
                  <a:cubicBezTo>
                    <a:pt x="-28073" y="806546"/>
                    <a:pt x="44412" y="1105102"/>
                    <a:pt x="233349" y="1361177"/>
                  </a:cubicBezTo>
                  <a:cubicBezTo>
                    <a:pt x="412780" y="1604478"/>
                    <a:pt x="618055" y="1829063"/>
                    <a:pt x="818578" y="2056322"/>
                  </a:cubicBezTo>
                  <a:cubicBezTo>
                    <a:pt x="1118916" y="2396764"/>
                    <a:pt x="1458467" y="2713144"/>
                    <a:pt x="1458171" y="3252327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23" name="Freihandform 22">
              <a:extLst>
                <a:ext uri="{FF2B5EF4-FFF2-40B4-BE49-F238E27FC236}">
                  <a16:creationId xmlns:a16="http://schemas.microsoft.com/office/drawing/2014/main" id="{F2E3C613-5754-4840-B0D2-C0E38D58768A}"/>
                </a:ext>
              </a:extLst>
            </p:cNvPr>
            <p:cNvSpPr/>
            <p:nvPr/>
          </p:nvSpPr>
          <p:spPr>
            <a:xfrm>
              <a:off x="1401077" y="-21490"/>
              <a:ext cx="1421657" cy="2306751"/>
            </a:xfrm>
            <a:custGeom>
              <a:avLst/>
              <a:gdLst>
                <a:gd name="connsiteX0" fmla="*/ 465059 w 1421657"/>
                <a:gd name="connsiteY0" fmla="*/ 0 h 2306751"/>
                <a:gd name="connsiteX1" fmla="*/ 857489 w 1421657"/>
                <a:gd name="connsiteY1" fmla="*/ 277464 h 2306751"/>
                <a:gd name="connsiteX2" fmla="*/ 1234175 w 1421657"/>
                <a:gd name="connsiteY2" fmla="*/ 296476 h 2306751"/>
                <a:gd name="connsiteX3" fmla="*/ 1421626 w 1421657"/>
                <a:gd name="connsiteY3" fmla="*/ 477689 h 2306751"/>
                <a:gd name="connsiteX4" fmla="*/ 1418952 w 1421657"/>
                <a:gd name="connsiteY4" fmla="*/ 2306752 h 2306751"/>
                <a:gd name="connsiteX5" fmla="*/ 1109702 w 1421657"/>
                <a:gd name="connsiteY5" fmla="*/ 1843619 h 2306751"/>
                <a:gd name="connsiteX6" fmla="*/ 300779 w 1421657"/>
                <a:gd name="connsiteY6" fmla="*/ 1015683 h 2306751"/>
                <a:gd name="connsiteX7" fmla="*/ 80056 w 1421657"/>
                <a:gd name="connsiteY7" fmla="*/ 724852 h 2306751"/>
                <a:gd name="connsiteX8" fmla="*/ 259784 w 1421657"/>
                <a:gd name="connsiteY8" fmla="*/ 30003 h 2306751"/>
                <a:gd name="connsiteX9" fmla="*/ 465059 w 1421657"/>
                <a:gd name="connsiteY9" fmla="*/ 0 h 23067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21657" h="2306751">
                  <a:moveTo>
                    <a:pt x="465059" y="0"/>
                  </a:moveTo>
                  <a:cubicBezTo>
                    <a:pt x="595176" y="64761"/>
                    <a:pt x="719946" y="238250"/>
                    <a:pt x="857489" y="277464"/>
                  </a:cubicBezTo>
                  <a:cubicBezTo>
                    <a:pt x="975426" y="311329"/>
                    <a:pt x="1108811" y="303902"/>
                    <a:pt x="1234175" y="296476"/>
                  </a:cubicBezTo>
                  <a:cubicBezTo>
                    <a:pt x="1373203" y="288158"/>
                    <a:pt x="1423112" y="333312"/>
                    <a:pt x="1421626" y="477689"/>
                  </a:cubicBezTo>
                  <a:cubicBezTo>
                    <a:pt x="1415090" y="1080148"/>
                    <a:pt x="1418952" y="1682904"/>
                    <a:pt x="1418952" y="2306752"/>
                  </a:cubicBezTo>
                  <a:cubicBezTo>
                    <a:pt x="1309333" y="2139501"/>
                    <a:pt x="1228530" y="1974032"/>
                    <a:pt x="1109702" y="1843619"/>
                  </a:cubicBezTo>
                  <a:cubicBezTo>
                    <a:pt x="849765" y="1558728"/>
                    <a:pt x="567846" y="1294039"/>
                    <a:pt x="300779" y="1015683"/>
                  </a:cubicBezTo>
                  <a:cubicBezTo>
                    <a:pt x="217006" y="928345"/>
                    <a:pt x="140658" y="829420"/>
                    <a:pt x="80056" y="724852"/>
                  </a:cubicBezTo>
                  <a:cubicBezTo>
                    <a:pt x="-76797" y="454517"/>
                    <a:pt x="4006" y="196066"/>
                    <a:pt x="259784" y="30003"/>
                  </a:cubicBezTo>
                  <a:cubicBezTo>
                    <a:pt x="321872" y="0"/>
                    <a:pt x="386633" y="0"/>
                    <a:pt x="465059" y="0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24" name="Freihandform 23">
              <a:extLst>
                <a:ext uri="{FF2B5EF4-FFF2-40B4-BE49-F238E27FC236}">
                  <a16:creationId xmlns:a16="http://schemas.microsoft.com/office/drawing/2014/main" id="{F38FCBB6-2E51-4948-91E4-5C1B150E83C7}"/>
                </a:ext>
              </a:extLst>
            </p:cNvPr>
            <p:cNvSpPr/>
            <p:nvPr/>
          </p:nvSpPr>
          <p:spPr>
            <a:xfrm>
              <a:off x="884170" y="464516"/>
              <a:ext cx="1748017" cy="3252327"/>
            </a:xfrm>
            <a:custGeom>
              <a:avLst/>
              <a:gdLst>
                <a:gd name="connsiteX0" fmla="*/ 1458171 w 1748017"/>
                <a:gd name="connsiteY0" fmla="*/ 3252327 h 3252327"/>
                <a:gd name="connsiteX1" fmla="*/ 818578 w 1748017"/>
                <a:gd name="connsiteY1" fmla="*/ 2056322 h 3252327"/>
                <a:gd name="connsiteX2" fmla="*/ 233349 w 1748017"/>
                <a:gd name="connsiteY2" fmla="*/ 1361177 h 3252327"/>
                <a:gd name="connsiteX3" fmla="*/ 9655 w 1748017"/>
                <a:gd name="connsiteY3" fmla="*/ 484819 h 3252327"/>
                <a:gd name="connsiteX4" fmla="*/ 300784 w 1748017"/>
                <a:gd name="connsiteY4" fmla="*/ 0 h 3252327"/>
                <a:gd name="connsiteX5" fmla="*/ 1063661 w 1748017"/>
                <a:gd name="connsiteY5" fmla="*/ 1296118 h 3252327"/>
                <a:gd name="connsiteX6" fmla="*/ 1640275 w 1748017"/>
                <a:gd name="connsiteY6" fmla="*/ 2065828 h 3252327"/>
                <a:gd name="connsiteX7" fmla="*/ 1535409 w 1748017"/>
                <a:gd name="connsiteY7" fmla="*/ 3178654 h 3252327"/>
                <a:gd name="connsiteX8" fmla="*/ 1458171 w 1748017"/>
                <a:gd name="connsiteY8" fmla="*/ 3252327 h 3252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48017" h="3252327">
                  <a:moveTo>
                    <a:pt x="1458171" y="3252327"/>
                  </a:moveTo>
                  <a:cubicBezTo>
                    <a:pt x="1458467" y="2713144"/>
                    <a:pt x="1118619" y="2396764"/>
                    <a:pt x="818578" y="2056322"/>
                  </a:cubicBezTo>
                  <a:cubicBezTo>
                    <a:pt x="618353" y="1829063"/>
                    <a:pt x="412780" y="1604478"/>
                    <a:pt x="233349" y="1361177"/>
                  </a:cubicBezTo>
                  <a:cubicBezTo>
                    <a:pt x="44412" y="1105102"/>
                    <a:pt x="-28073" y="806546"/>
                    <a:pt x="9655" y="484819"/>
                  </a:cubicBezTo>
                  <a:cubicBezTo>
                    <a:pt x="32827" y="288752"/>
                    <a:pt x="128186" y="139326"/>
                    <a:pt x="300784" y="0"/>
                  </a:cubicBezTo>
                  <a:cubicBezTo>
                    <a:pt x="294249" y="601568"/>
                    <a:pt x="703018" y="935178"/>
                    <a:pt x="1063661" y="1296118"/>
                  </a:cubicBezTo>
                  <a:cubicBezTo>
                    <a:pt x="1293296" y="1525753"/>
                    <a:pt x="1526199" y="1754795"/>
                    <a:pt x="1640275" y="2065828"/>
                  </a:cubicBezTo>
                  <a:cubicBezTo>
                    <a:pt x="1780789" y="2449049"/>
                    <a:pt x="1819409" y="2831676"/>
                    <a:pt x="1535409" y="3178654"/>
                  </a:cubicBezTo>
                  <a:cubicBezTo>
                    <a:pt x="1520852" y="3196478"/>
                    <a:pt x="1501840" y="3211034"/>
                    <a:pt x="1458171" y="3252327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sp>
        <p:nvSpPr>
          <p:cNvPr id="26" name="Rechteck 25"/>
          <p:cNvSpPr/>
          <p:nvPr userDrawn="1"/>
        </p:nvSpPr>
        <p:spPr>
          <a:xfrm flipH="1">
            <a:off x="2517913" y="1272059"/>
            <a:ext cx="21947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800" b="1">
                <a:solidFill>
                  <a:schemeClr val="bg1"/>
                </a:solidFill>
                <a:latin typeface="Cambria" panose="02040503050406030204" pitchFamily="18" charset="0"/>
              </a:rPr>
              <a:t>» </a:t>
            </a:r>
            <a:endParaRPr lang="de-DE" sz="8800">
              <a:solidFill>
                <a:schemeClr val="bg1"/>
              </a:solidFill>
            </a:endParaRPr>
          </a:p>
        </p:txBody>
      </p:sp>
      <p:sp>
        <p:nvSpPr>
          <p:cNvPr id="27" name="Textplatzhalt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3467099" y="1842887"/>
            <a:ext cx="7237413" cy="2751137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Hier könnte ein Zitat stehen.</a:t>
            </a:r>
            <a:endParaRPr lang="en-GB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80390A8D-2D9C-BC4D-BB8D-909AE807432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28630" y="414101"/>
            <a:ext cx="1484312" cy="261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4843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98" userDrawn="1">
          <p15:clr>
            <a:srgbClr val="FBAE40"/>
          </p15:clr>
        </p15:guide>
        <p15:guide id="2" pos="2162" userDrawn="1">
          <p15:clr>
            <a:srgbClr val="FBAE40"/>
          </p15:clr>
        </p15:guide>
        <p15:guide id="3" pos="869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 Zitat 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BDC969D3-8D51-EB42-8174-79B753A6E777}"/>
              </a:ext>
            </a:extLst>
          </p:cNvPr>
          <p:cNvSpPr/>
          <p:nvPr userDrawn="1"/>
        </p:nvSpPr>
        <p:spPr>
          <a:xfrm>
            <a:off x="-4638" y="-6626"/>
            <a:ext cx="12211878" cy="6905617"/>
          </a:xfrm>
          <a:prstGeom prst="rect">
            <a:avLst/>
          </a:prstGeom>
          <a:solidFill>
            <a:srgbClr val="8095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9" name="Grafik 16">
            <a:extLst>
              <a:ext uri="{FF2B5EF4-FFF2-40B4-BE49-F238E27FC236}">
                <a16:creationId xmlns:a16="http://schemas.microsoft.com/office/drawing/2014/main" id="{5EBCC35B-A26A-8A45-9E74-66D9C50AE161}"/>
              </a:ext>
            </a:extLst>
          </p:cNvPr>
          <p:cNvGrpSpPr/>
          <p:nvPr userDrawn="1"/>
        </p:nvGrpSpPr>
        <p:grpSpPr>
          <a:xfrm>
            <a:off x="-3723861" y="-3606800"/>
            <a:ext cx="16068261" cy="16322675"/>
            <a:chOff x="13902" y="-21490"/>
            <a:chExt cx="2808832" cy="4167801"/>
          </a:xfrm>
          <a:solidFill>
            <a:srgbClr val="FBFFFB">
              <a:alpha val="5098"/>
            </a:srgbClr>
          </a:solidFill>
        </p:grpSpPr>
        <p:sp>
          <p:nvSpPr>
            <p:cNvPr id="10" name="Freihandform 9">
              <a:extLst>
                <a:ext uri="{FF2B5EF4-FFF2-40B4-BE49-F238E27FC236}">
                  <a16:creationId xmlns:a16="http://schemas.microsoft.com/office/drawing/2014/main" id="{4650232C-25F0-234E-8106-E7D06C2E8320}"/>
                </a:ext>
              </a:extLst>
            </p:cNvPr>
            <p:cNvSpPr/>
            <p:nvPr/>
          </p:nvSpPr>
          <p:spPr>
            <a:xfrm>
              <a:off x="13902" y="274391"/>
              <a:ext cx="2119180" cy="3871920"/>
            </a:xfrm>
            <a:custGeom>
              <a:avLst/>
              <a:gdLst>
                <a:gd name="connsiteX0" fmla="*/ 0 w 2119180"/>
                <a:gd name="connsiteY0" fmla="*/ 3657234 h 3871920"/>
                <a:gd name="connsiteX1" fmla="*/ 0 w 2119180"/>
                <a:gd name="connsiteY1" fmla="*/ 0 h 3871920"/>
                <a:gd name="connsiteX2" fmla="*/ 1093813 w 2119180"/>
                <a:gd name="connsiteY2" fmla="*/ 0 h 3871920"/>
                <a:gd name="connsiteX3" fmla="*/ 985977 w 2119180"/>
                <a:gd name="connsiteY3" fmla="*/ 136653 h 3871920"/>
                <a:gd name="connsiteX4" fmla="*/ 936663 w 2119180"/>
                <a:gd name="connsiteY4" fmla="*/ 1960665 h 3871920"/>
                <a:gd name="connsiteX5" fmla="*/ 1626163 w 2119180"/>
                <a:gd name="connsiteY5" fmla="*/ 2721462 h 3871920"/>
                <a:gd name="connsiteX6" fmla="*/ 2083355 w 2119180"/>
                <a:gd name="connsiteY6" fmla="*/ 3377394 h 3871920"/>
                <a:gd name="connsiteX7" fmla="*/ 1764895 w 2119180"/>
                <a:gd name="connsiteY7" fmla="*/ 3869045 h 3871920"/>
                <a:gd name="connsiteX8" fmla="*/ 1312160 w 2119180"/>
                <a:gd name="connsiteY8" fmla="*/ 3731205 h 3871920"/>
                <a:gd name="connsiteX9" fmla="*/ 1085792 w 2119180"/>
                <a:gd name="connsiteY9" fmla="*/ 3660204 h 3871920"/>
                <a:gd name="connsiteX10" fmla="*/ 0 w 2119180"/>
                <a:gd name="connsiteY10" fmla="*/ 3657234 h 3871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19180" h="3871920">
                  <a:moveTo>
                    <a:pt x="0" y="3657234"/>
                  </a:moveTo>
                  <a:cubicBezTo>
                    <a:pt x="0" y="2438057"/>
                    <a:pt x="0" y="1218880"/>
                    <a:pt x="0" y="0"/>
                  </a:cubicBezTo>
                  <a:cubicBezTo>
                    <a:pt x="354702" y="0"/>
                    <a:pt x="709404" y="0"/>
                    <a:pt x="1093813" y="0"/>
                  </a:cubicBezTo>
                  <a:cubicBezTo>
                    <a:pt x="1043905" y="63276"/>
                    <a:pt x="1015981" y="101004"/>
                    <a:pt x="985977" y="136653"/>
                  </a:cubicBezTo>
                  <a:cubicBezTo>
                    <a:pt x="504722" y="704651"/>
                    <a:pt x="476798" y="1369791"/>
                    <a:pt x="936663" y="1960665"/>
                  </a:cubicBezTo>
                  <a:cubicBezTo>
                    <a:pt x="1146098" y="2230108"/>
                    <a:pt x="1407519" y="2458554"/>
                    <a:pt x="1626163" y="2721462"/>
                  </a:cubicBezTo>
                  <a:cubicBezTo>
                    <a:pt x="1796385" y="2926144"/>
                    <a:pt x="1965715" y="3140925"/>
                    <a:pt x="2083355" y="3377394"/>
                  </a:cubicBezTo>
                  <a:cubicBezTo>
                    <a:pt x="2197727" y="3607029"/>
                    <a:pt x="2023941" y="3841418"/>
                    <a:pt x="1764895" y="3869045"/>
                  </a:cubicBezTo>
                  <a:cubicBezTo>
                    <a:pt x="1594377" y="3887167"/>
                    <a:pt x="1453269" y="3817058"/>
                    <a:pt x="1312160" y="3731205"/>
                  </a:cubicBezTo>
                  <a:cubicBezTo>
                    <a:pt x="1246210" y="3690803"/>
                    <a:pt x="1162139" y="3661689"/>
                    <a:pt x="1085792" y="3660204"/>
                  </a:cubicBezTo>
                  <a:cubicBezTo>
                    <a:pt x="723961" y="3652480"/>
                    <a:pt x="361832" y="3656937"/>
                    <a:pt x="0" y="3657234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4" name="Freihandform 13">
              <a:extLst>
                <a:ext uri="{FF2B5EF4-FFF2-40B4-BE49-F238E27FC236}">
                  <a16:creationId xmlns:a16="http://schemas.microsoft.com/office/drawing/2014/main" id="{5C9C664E-11E1-B34F-8D3B-7F47E74F9A4D}"/>
                </a:ext>
              </a:extLst>
            </p:cNvPr>
            <p:cNvSpPr/>
            <p:nvPr/>
          </p:nvSpPr>
          <p:spPr>
            <a:xfrm>
              <a:off x="884170" y="464516"/>
              <a:ext cx="1747897" cy="3252327"/>
            </a:xfrm>
            <a:custGeom>
              <a:avLst/>
              <a:gdLst>
                <a:gd name="connsiteX0" fmla="*/ 1458171 w 1747897"/>
                <a:gd name="connsiteY0" fmla="*/ 3252327 h 3252327"/>
                <a:gd name="connsiteX1" fmla="*/ 1535409 w 1747897"/>
                <a:gd name="connsiteY1" fmla="*/ 3178654 h 3252327"/>
                <a:gd name="connsiteX2" fmla="*/ 1640275 w 1747897"/>
                <a:gd name="connsiteY2" fmla="*/ 2065828 h 3252327"/>
                <a:gd name="connsiteX3" fmla="*/ 1063661 w 1747897"/>
                <a:gd name="connsiteY3" fmla="*/ 1296118 h 3252327"/>
                <a:gd name="connsiteX4" fmla="*/ 300784 w 1747897"/>
                <a:gd name="connsiteY4" fmla="*/ 0 h 3252327"/>
                <a:gd name="connsiteX5" fmla="*/ 9655 w 1747897"/>
                <a:gd name="connsiteY5" fmla="*/ 484819 h 3252327"/>
                <a:gd name="connsiteX6" fmla="*/ 233349 w 1747897"/>
                <a:gd name="connsiteY6" fmla="*/ 1361177 h 3252327"/>
                <a:gd name="connsiteX7" fmla="*/ 818578 w 1747897"/>
                <a:gd name="connsiteY7" fmla="*/ 2056322 h 3252327"/>
                <a:gd name="connsiteX8" fmla="*/ 1458171 w 1747897"/>
                <a:gd name="connsiteY8" fmla="*/ 3252327 h 3252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47897" h="3252327">
                  <a:moveTo>
                    <a:pt x="1458171" y="3252327"/>
                  </a:moveTo>
                  <a:cubicBezTo>
                    <a:pt x="1501543" y="3211034"/>
                    <a:pt x="1520555" y="3196478"/>
                    <a:pt x="1535409" y="3178654"/>
                  </a:cubicBezTo>
                  <a:cubicBezTo>
                    <a:pt x="1819409" y="2831676"/>
                    <a:pt x="1780492" y="2449049"/>
                    <a:pt x="1640275" y="2065828"/>
                  </a:cubicBezTo>
                  <a:cubicBezTo>
                    <a:pt x="1526199" y="1754795"/>
                    <a:pt x="1293296" y="1525753"/>
                    <a:pt x="1063661" y="1296118"/>
                  </a:cubicBezTo>
                  <a:cubicBezTo>
                    <a:pt x="703018" y="935178"/>
                    <a:pt x="294249" y="601865"/>
                    <a:pt x="300784" y="0"/>
                  </a:cubicBezTo>
                  <a:cubicBezTo>
                    <a:pt x="128186" y="139326"/>
                    <a:pt x="32530" y="288752"/>
                    <a:pt x="9655" y="484819"/>
                  </a:cubicBezTo>
                  <a:cubicBezTo>
                    <a:pt x="-28073" y="806546"/>
                    <a:pt x="44412" y="1105102"/>
                    <a:pt x="233349" y="1361177"/>
                  </a:cubicBezTo>
                  <a:cubicBezTo>
                    <a:pt x="412780" y="1604478"/>
                    <a:pt x="618055" y="1829063"/>
                    <a:pt x="818578" y="2056322"/>
                  </a:cubicBezTo>
                  <a:cubicBezTo>
                    <a:pt x="1118916" y="2396764"/>
                    <a:pt x="1458467" y="2713144"/>
                    <a:pt x="1458171" y="3252327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5" name="Freihandform 14">
              <a:extLst>
                <a:ext uri="{FF2B5EF4-FFF2-40B4-BE49-F238E27FC236}">
                  <a16:creationId xmlns:a16="http://schemas.microsoft.com/office/drawing/2014/main" id="{F2E3C613-5754-4840-B0D2-C0E38D58768A}"/>
                </a:ext>
              </a:extLst>
            </p:cNvPr>
            <p:cNvSpPr/>
            <p:nvPr/>
          </p:nvSpPr>
          <p:spPr>
            <a:xfrm>
              <a:off x="1401077" y="-21490"/>
              <a:ext cx="1421657" cy="2306751"/>
            </a:xfrm>
            <a:custGeom>
              <a:avLst/>
              <a:gdLst>
                <a:gd name="connsiteX0" fmla="*/ 465059 w 1421657"/>
                <a:gd name="connsiteY0" fmla="*/ 0 h 2306751"/>
                <a:gd name="connsiteX1" fmla="*/ 857489 w 1421657"/>
                <a:gd name="connsiteY1" fmla="*/ 277464 h 2306751"/>
                <a:gd name="connsiteX2" fmla="*/ 1234175 w 1421657"/>
                <a:gd name="connsiteY2" fmla="*/ 296476 h 2306751"/>
                <a:gd name="connsiteX3" fmla="*/ 1421626 w 1421657"/>
                <a:gd name="connsiteY3" fmla="*/ 477689 h 2306751"/>
                <a:gd name="connsiteX4" fmla="*/ 1418952 w 1421657"/>
                <a:gd name="connsiteY4" fmla="*/ 2306752 h 2306751"/>
                <a:gd name="connsiteX5" fmla="*/ 1109702 w 1421657"/>
                <a:gd name="connsiteY5" fmla="*/ 1843619 h 2306751"/>
                <a:gd name="connsiteX6" fmla="*/ 300779 w 1421657"/>
                <a:gd name="connsiteY6" fmla="*/ 1015683 h 2306751"/>
                <a:gd name="connsiteX7" fmla="*/ 80056 w 1421657"/>
                <a:gd name="connsiteY7" fmla="*/ 724852 h 2306751"/>
                <a:gd name="connsiteX8" fmla="*/ 259784 w 1421657"/>
                <a:gd name="connsiteY8" fmla="*/ 30003 h 2306751"/>
                <a:gd name="connsiteX9" fmla="*/ 465059 w 1421657"/>
                <a:gd name="connsiteY9" fmla="*/ 0 h 23067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21657" h="2306751">
                  <a:moveTo>
                    <a:pt x="465059" y="0"/>
                  </a:moveTo>
                  <a:cubicBezTo>
                    <a:pt x="595176" y="64761"/>
                    <a:pt x="719946" y="238250"/>
                    <a:pt x="857489" y="277464"/>
                  </a:cubicBezTo>
                  <a:cubicBezTo>
                    <a:pt x="975426" y="311329"/>
                    <a:pt x="1108811" y="303902"/>
                    <a:pt x="1234175" y="296476"/>
                  </a:cubicBezTo>
                  <a:cubicBezTo>
                    <a:pt x="1373203" y="288158"/>
                    <a:pt x="1423112" y="333312"/>
                    <a:pt x="1421626" y="477689"/>
                  </a:cubicBezTo>
                  <a:cubicBezTo>
                    <a:pt x="1415090" y="1080148"/>
                    <a:pt x="1418952" y="1682904"/>
                    <a:pt x="1418952" y="2306752"/>
                  </a:cubicBezTo>
                  <a:cubicBezTo>
                    <a:pt x="1309333" y="2139501"/>
                    <a:pt x="1228530" y="1974032"/>
                    <a:pt x="1109702" y="1843619"/>
                  </a:cubicBezTo>
                  <a:cubicBezTo>
                    <a:pt x="849765" y="1558728"/>
                    <a:pt x="567846" y="1294039"/>
                    <a:pt x="300779" y="1015683"/>
                  </a:cubicBezTo>
                  <a:cubicBezTo>
                    <a:pt x="217006" y="928345"/>
                    <a:pt x="140658" y="829420"/>
                    <a:pt x="80056" y="724852"/>
                  </a:cubicBezTo>
                  <a:cubicBezTo>
                    <a:pt x="-76797" y="454517"/>
                    <a:pt x="4006" y="196066"/>
                    <a:pt x="259784" y="30003"/>
                  </a:cubicBezTo>
                  <a:cubicBezTo>
                    <a:pt x="321872" y="0"/>
                    <a:pt x="386633" y="0"/>
                    <a:pt x="465059" y="0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6" name="Freihandform 15">
              <a:extLst>
                <a:ext uri="{FF2B5EF4-FFF2-40B4-BE49-F238E27FC236}">
                  <a16:creationId xmlns:a16="http://schemas.microsoft.com/office/drawing/2014/main" id="{F38FCBB6-2E51-4948-91E4-5C1B150E83C7}"/>
                </a:ext>
              </a:extLst>
            </p:cNvPr>
            <p:cNvSpPr/>
            <p:nvPr/>
          </p:nvSpPr>
          <p:spPr>
            <a:xfrm>
              <a:off x="884170" y="464516"/>
              <a:ext cx="1748017" cy="3252327"/>
            </a:xfrm>
            <a:custGeom>
              <a:avLst/>
              <a:gdLst>
                <a:gd name="connsiteX0" fmla="*/ 1458171 w 1748017"/>
                <a:gd name="connsiteY0" fmla="*/ 3252327 h 3252327"/>
                <a:gd name="connsiteX1" fmla="*/ 818578 w 1748017"/>
                <a:gd name="connsiteY1" fmla="*/ 2056322 h 3252327"/>
                <a:gd name="connsiteX2" fmla="*/ 233349 w 1748017"/>
                <a:gd name="connsiteY2" fmla="*/ 1361177 h 3252327"/>
                <a:gd name="connsiteX3" fmla="*/ 9655 w 1748017"/>
                <a:gd name="connsiteY3" fmla="*/ 484819 h 3252327"/>
                <a:gd name="connsiteX4" fmla="*/ 300784 w 1748017"/>
                <a:gd name="connsiteY4" fmla="*/ 0 h 3252327"/>
                <a:gd name="connsiteX5" fmla="*/ 1063661 w 1748017"/>
                <a:gd name="connsiteY5" fmla="*/ 1296118 h 3252327"/>
                <a:gd name="connsiteX6" fmla="*/ 1640275 w 1748017"/>
                <a:gd name="connsiteY6" fmla="*/ 2065828 h 3252327"/>
                <a:gd name="connsiteX7" fmla="*/ 1535409 w 1748017"/>
                <a:gd name="connsiteY7" fmla="*/ 3178654 h 3252327"/>
                <a:gd name="connsiteX8" fmla="*/ 1458171 w 1748017"/>
                <a:gd name="connsiteY8" fmla="*/ 3252327 h 3252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48017" h="3252327">
                  <a:moveTo>
                    <a:pt x="1458171" y="3252327"/>
                  </a:moveTo>
                  <a:cubicBezTo>
                    <a:pt x="1458467" y="2713144"/>
                    <a:pt x="1118619" y="2396764"/>
                    <a:pt x="818578" y="2056322"/>
                  </a:cubicBezTo>
                  <a:cubicBezTo>
                    <a:pt x="618353" y="1829063"/>
                    <a:pt x="412780" y="1604478"/>
                    <a:pt x="233349" y="1361177"/>
                  </a:cubicBezTo>
                  <a:cubicBezTo>
                    <a:pt x="44412" y="1105102"/>
                    <a:pt x="-28073" y="806546"/>
                    <a:pt x="9655" y="484819"/>
                  </a:cubicBezTo>
                  <a:cubicBezTo>
                    <a:pt x="32827" y="288752"/>
                    <a:pt x="128186" y="139326"/>
                    <a:pt x="300784" y="0"/>
                  </a:cubicBezTo>
                  <a:cubicBezTo>
                    <a:pt x="294249" y="601568"/>
                    <a:pt x="703018" y="935178"/>
                    <a:pt x="1063661" y="1296118"/>
                  </a:cubicBezTo>
                  <a:cubicBezTo>
                    <a:pt x="1293296" y="1525753"/>
                    <a:pt x="1526199" y="1754795"/>
                    <a:pt x="1640275" y="2065828"/>
                  </a:cubicBezTo>
                  <a:cubicBezTo>
                    <a:pt x="1780789" y="2449049"/>
                    <a:pt x="1819409" y="2831676"/>
                    <a:pt x="1535409" y="3178654"/>
                  </a:cubicBezTo>
                  <a:cubicBezTo>
                    <a:pt x="1520852" y="3196478"/>
                    <a:pt x="1501840" y="3211034"/>
                    <a:pt x="1458171" y="3252327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pic>
        <p:nvPicPr>
          <p:cNvPr id="13" name="Grafik 12">
            <a:extLst>
              <a:ext uri="{FF2B5EF4-FFF2-40B4-BE49-F238E27FC236}">
                <a16:creationId xmlns:a16="http://schemas.microsoft.com/office/drawing/2014/main" id="{FE5380F4-9720-42E1-A681-B920C46B69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890" y="6766469"/>
            <a:ext cx="12221838" cy="122218"/>
          </a:xfrm>
          <a:prstGeom prst="rect">
            <a:avLst/>
          </a:prstGeom>
        </p:spPr>
      </p:pic>
      <p:sp>
        <p:nvSpPr>
          <p:cNvPr id="11" name="Rechteck 10"/>
          <p:cNvSpPr/>
          <p:nvPr userDrawn="1"/>
        </p:nvSpPr>
        <p:spPr>
          <a:xfrm flipH="1">
            <a:off x="2517913" y="1272059"/>
            <a:ext cx="21947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800" b="1">
                <a:solidFill>
                  <a:schemeClr val="bg1"/>
                </a:solidFill>
                <a:latin typeface="Cambria" panose="02040503050406030204" pitchFamily="18" charset="0"/>
              </a:rPr>
              <a:t>» </a:t>
            </a:r>
            <a:endParaRPr lang="de-DE" sz="8800">
              <a:solidFill>
                <a:schemeClr val="bg1"/>
              </a:solidFill>
            </a:endParaRPr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80390A8D-2D9C-BC4D-BB8D-909AE807432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28630" y="414101"/>
            <a:ext cx="1484312" cy="261610"/>
          </a:xfrm>
          <a:prstGeom prst="rect">
            <a:avLst/>
          </a:prstGeom>
        </p:spPr>
      </p:pic>
      <p:sp>
        <p:nvSpPr>
          <p:cNvPr id="19" name="Textplatzhalt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3467099" y="1842887"/>
            <a:ext cx="7237413" cy="2751137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Hier könnte ein Zitat stehen.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76127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0" pos="2184">
          <p15:clr>
            <a:srgbClr val="FBAE40"/>
          </p15:clr>
        </p15:guide>
        <p15:guide id="1" orient="horz" pos="1139">
          <p15:clr>
            <a:srgbClr val="FBAE40"/>
          </p15:clr>
        </p15:guide>
        <p15:guide id="2" pos="6743">
          <p15:clr>
            <a:srgbClr val="FBAE40"/>
          </p15:clr>
        </p15:guide>
        <p15:guide id="3" pos="84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 Zitat r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BDC969D3-8D51-EB42-8174-79B753A6E777}"/>
              </a:ext>
            </a:extLst>
          </p:cNvPr>
          <p:cNvSpPr/>
          <p:nvPr userDrawn="1"/>
        </p:nvSpPr>
        <p:spPr>
          <a:xfrm>
            <a:off x="-4638" y="-6626"/>
            <a:ext cx="12211878" cy="6905617"/>
          </a:xfrm>
          <a:prstGeom prst="rect">
            <a:avLst/>
          </a:prstGeom>
          <a:solidFill>
            <a:srgbClr val="D113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9" name="Grafik 16">
            <a:extLst>
              <a:ext uri="{FF2B5EF4-FFF2-40B4-BE49-F238E27FC236}">
                <a16:creationId xmlns:a16="http://schemas.microsoft.com/office/drawing/2014/main" id="{5EBCC35B-A26A-8A45-9E74-66D9C50AE161}"/>
              </a:ext>
            </a:extLst>
          </p:cNvPr>
          <p:cNvGrpSpPr/>
          <p:nvPr userDrawn="1"/>
        </p:nvGrpSpPr>
        <p:grpSpPr>
          <a:xfrm>
            <a:off x="-3723861" y="-3606800"/>
            <a:ext cx="16068261" cy="16322675"/>
            <a:chOff x="13902" y="-21490"/>
            <a:chExt cx="2808832" cy="4167801"/>
          </a:xfrm>
          <a:solidFill>
            <a:srgbClr val="FBFFFB">
              <a:alpha val="5098"/>
            </a:srgbClr>
          </a:solidFill>
        </p:grpSpPr>
        <p:sp>
          <p:nvSpPr>
            <p:cNvPr id="10" name="Freihandform 9">
              <a:extLst>
                <a:ext uri="{FF2B5EF4-FFF2-40B4-BE49-F238E27FC236}">
                  <a16:creationId xmlns:a16="http://schemas.microsoft.com/office/drawing/2014/main" id="{4650232C-25F0-234E-8106-E7D06C2E8320}"/>
                </a:ext>
              </a:extLst>
            </p:cNvPr>
            <p:cNvSpPr/>
            <p:nvPr/>
          </p:nvSpPr>
          <p:spPr>
            <a:xfrm>
              <a:off x="13902" y="274391"/>
              <a:ext cx="2119180" cy="3871920"/>
            </a:xfrm>
            <a:custGeom>
              <a:avLst/>
              <a:gdLst>
                <a:gd name="connsiteX0" fmla="*/ 0 w 2119180"/>
                <a:gd name="connsiteY0" fmla="*/ 3657234 h 3871920"/>
                <a:gd name="connsiteX1" fmla="*/ 0 w 2119180"/>
                <a:gd name="connsiteY1" fmla="*/ 0 h 3871920"/>
                <a:gd name="connsiteX2" fmla="*/ 1093813 w 2119180"/>
                <a:gd name="connsiteY2" fmla="*/ 0 h 3871920"/>
                <a:gd name="connsiteX3" fmla="*/ 985977 w 2119180"/>
                <a:gd name="connsiteY3" fmla="*/ 136653 h 3871920"/>
                <a:gd name="connsiteX4" fmla="*/ 936663 w 2119180"/>
                <a:gd name="connsiteY4" fmla="*/ 1960665 h 3871920"/>
                <a:gd name="connsiteX5" fmla="*/ 1626163 w 2119180"/>
                <a:gd name="connsiteY5" fmla="*/ 2721462 h 3871920"/>
                <a:gd name="connsiteX6" fmla="*/ 2083355 w 2119180"/>
                <a:gd name="connsiteY6" fmla="*/ 3377394 h 3871920"/>
                <a:gd name="connsiteX7" fmla="*/ 1764895 w 2119180"/>
                <a:gd name="connsiteY7" fmla="*/ 3869045 h 3871920"/>
                <a:gd name="connsiteX8" fmla="*/ 1312160 w 2119180"/>
                <a:gd name="connsiteY8" fmla="*/ 3731205 h 3871920"/>
                <a:gd name="connsiteX9" fmla="*/ 1085792 w 2119180"/>
                <a:gd name="connsiteY9" fmla="*/ 3660204 h 3871920"/>
                <a:gd name="connsiteX10" fmla="*/ 0 w 2119180"/>
                <a:gd name="connsiteY10" fmla="*/ 3657234 h 3871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19180" h="3871920">
                  <a:moveTo>
                    <a:pt x="0" y="3657234"/>
                  </a:moveTo>
                  <a:cubicBezTo>
                    <a:pt x="0" y="2438057"/>
                    <a:pt x="0" y="1218880"/>
                    <a:pt x="0" y="0"/>
                  </a:cubicBezTo>
                  <a:cubicBezTo>
                    <a:pt x="354702" y="0"/>
                    <a:pt x="709404" y="0"/>
                    <a:pt x="1093813" y="0"/>
                  </a:cubicBezTo>
                  <a:cubicBezTo>
                    <a:pt x="1043905" y="63276"/>
                    <a:pt x="1015981" y="101004"/>
                    <a:pt x="985977" y="136653"/>
                  </a:cubicBezTo>
                  <a:cubicBezTo>
                    <a:pt x="504722" y="704651"/>
                    <a:pt x="476798" y="1369791"/>
                    <a:pt x="936663" y="1960665"/>
                  </a:cubicBezTo>
                  <a:cubicBezTo>
                    <a:pt x="1146098" y="2230108"/>
                    <a:pt x="1407519" y="2458554"/>
                    <a:pt x="1626163" y="2721462"/>
                  </a:cubicBezTo>
                  <a:cubicBezTo>
                    <a:pt x="1796385" y="2926144"/>
                    <a:pt x="1965715" y="3140925"/>
                    <a:pt x="2083355" y="3377394"/>
                  </a:cubicBezTo>
                  <a:cubicBezTo>
                    <a:pt x="2197727" y="3607029"/>
                    <a:pt x="2023941" y="3841418"/>
                    <a:pt x="1764895" y="3869045"/>
                  </a:cubicBezTo>
                  <a:cubicBezTo>
                    <a:pt x="1594377" y="3887167"/>
                    <a:pt x="1453269" y="3817058"/>
                    <a:pt x="1312160" y="3731205"/>
                  </a:cubicBezTo>
                  <a:cubicBezTo>
                    <a:pt x="1246210" y="3690803"/>
                    <a:pt x="1162139" y="3661689"/>
                    <a:pt x="1085792" y="3660204"/>
                  </a:cubicBezTo>
                  <a:cubicBezTo>
                    <a:pt x="723961" y="3652480"/>
                    <a:pt x="361832" y="3656937"/>
                    <a:pt x="0" y="3657234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4" name="Freihandform 13">
              <a:extLst>
                <a:ext uri="{FF2B5EF4-FFF2-40B4-BE49-F238E27FC236}">
                  <a16:creationId xmlns:a16="http://schemas.microsoft.com/office/drawing/2014/main" id="{5C9C664E-11E1-B34F-8D3B-7F47E74F9A4D}"/>
                </a:ext>
              </a:extLst>
            </p:cNvPr>
            <p:cNvSpPr/>
            <p:nvPr/>
          </p:nvSpPr>
          <p:spPr>
            <a:xfrm>
              <a:off x="884170" y="464516"/>
              <a:ext cx="1747897" cy="3252327"/>
            </a:xfrm>
            <a:custGeom>
              <a:avLst/>
              <a:gdLst>
                <a:gd name="connsiteX0" fmla="*/ 1458171 w 1747897"/>
                <a:gd name="connsiteY0" fmla="*/ 3252327 h 3252327"/>
                <a:gd name="connsiteX1" fmla="*/ 1535409 w 1747897"/>
                <a:gd name="connsiteY1" fmla="*/ 3178654 h 3252327"/>
                <a:gd name="connsiteX2" fmla="*/ 1640275 w 1747897"/>
                <a:gd name="connsiteY2" fmla="*/ 2065828 h 3252327"/>
                <a:gd name="connsiteX3" fmla="*/ 1063661 w 1747897"/>
                <a:gd name="connsiteY3" fmla="*/ 1296118 h 3252327"/>
                <a:gd name="connsiteX4" fmla="*/ 300784 w 1747897"/>
                <a:gd name="connsiteY4" fmla="*/ 0 h 3252327"/>
                <a:gd name="connsiteX5" fmla="*/ 9655 w 1747897"/>
                <a:gd name="connsiteY5" fmla="*/ 484819 h 3252327"/>
                <a:gd name="connsiteX6" fmla="*/ 233349 w 1747897"/>
                <a:gd name="connsiteY6" fmla="*/ 1361177 h 3252327"/>
                <a:gd name="connsiteX7" fmla="*/ 818578 w 1747897"/>
                <a:gd name="connsiteY7" fmla="*/ 2056322 h 3252327"/>
                <a:gd name="connsiteX8" fmla="*/ 1458171 w 1747897"/>
                <a:gd name="connsiteY8" fmla="*/ 3252327 h 3252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47897" h="3252327">
                  <a:moveTo>
                    <a:pt x="1458171" y="3252327"/>
                  </a:moveTo>
                  <a:cubicBezTo>
                    <a:pt x="1501543" y="3211034"/>
                    <a:pt x="1520555" y="3196478"/>
                    <a:pt x="1535409" y="3178654"/>
                  </a:cubicBezTo>
                  <a:cubicBezTo>
                    <a:pt x="1819409" y="2831676"/>
                    <a:pt x="1780492" y="2449049"/>
                    <a:pt x="1640275" y="2065828"/>
                  </a:cubicBezTo>
                  <a:cubicBezTo>
                    <a:pt x="1526199" y="1754795"/>
                    <a:pt x="1293296" y="1525753"/>
                    <a:pt x="1063661" y="1296118"/>
                  </a:cubicBezTo>
                  <a:cubicBezTo>
                    <a:pt x="703018" y="935178"/>
                    <a:pt x="294249" y="601865"/>
                    <a:pt x="300784" y="0"/>
                  </a:cubicBezTo>
                  <a:cubicBezTo>
                    <a:pt x="128186" y="139326"/>
                    <a:pt x="32530" y="288752"/>
                    <a:pt x="9655" y="484819"/>
                  </a:cubicBezTo>
                  <a:cubicBezTo>
                    <a:pt x="-28073" y="806546"/>
                    <a:pt x="44412" y="1105102"/>
                    <a:pt x="233349" y="1361177"/>
                  </a:cubicBezTo>
                  <a:cubicBezTo>
                    <a:pt x="412780" y="1604478"/>
                    <a:pt x="618055" y="1829063"/>
                    <a:pt x="818578" y="2056322"/>
                  </a:cubicBezTo>
                  <a:cubicBezTo>
                    <a:pt x="1118916" y="2396764"/>
                    <a:pt x="1458467" y="2713144"/>
                    <a:pt x="1458171" y="3252327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5" name="Freihandform 14">
              <a:extLst>
                <a:ext uri="{FF2B5EF4-FFF2-40B4-BE49-F238E27FC236}">
                  <a16:creationId xmlns:a16="http://schemas.microsoft.com/office/drawing/2014/main" id="{F2E3C613-5754-4840-B0D2-C0E38D58768A}"/>
                </a:ext>
              </a:extLst>
            </p:cNvPr>
            <p:cNvSpPr/>
            <p:nvPr/>
          </p:nvSpPr>
          <p:spPr>
            <a:xfrm>
              <a:off x="1401077" y="-21490"/>
              <a:ext cx="1421657" cy="2306751"/>
            </a:xfrm>
            <a:custGeom>
              <a:avLst/>
              <a:gdLst>
                <a:gd name="connsiteX0" fmla="*/ 465059 w 1421657"/>
                <a:gd name="connsiteY0" fmla="*/ 0 h 2306751"/>
                <a:gd name="connsiteX1" fmla="*/ 857489 w 1421657"/>
                <a:gd name="connsiteY1" fmla="*/ 277464 h 2306751"/>
                <a:gd name="connsiteX2" fmla="*/ 1234175 w 1421657"/>
                <a:gd name="connsiteY2" fmla="*/ 296476 h 2306751"/>
                <a:gd name="connsiteX3" fmla="*/ 1421626 w 1421657"/>
                <a:gd name="connsiteY3" fmla="*/ 477689 h 2306751"/>
                <a:gd name="connsiteX4" fmla="*/ 1418952 w 1421657"/>
                <a:gd name="connsiteY4" fmla="*/ 2306752 h 2306751"/>
                <a:gd name="connsiteX5" fmla="*/ 1109702 w 1421657"/>
                <a:gd name="connsiteY5" fmla="*/ 1843619 h 2306751"/>
                <a:gd name="connsiteX6" fmla="*/ 300779 w 1421657"/>
                <a:gd name="connsiteY6" fmla="*/ 1015683 h 2306751"/>
                <a:gd name="connsiteX7" fmla="*/ 80056 w 1421657"/>
                <a:gd name="connsiteY7" fmla="*/ 724852 h 2306751"/>
                <a:gd name="connsiteX8" fmla="*/ 259784 w 1421657"/>
                <a:gd name="connsiteY8" fmla="*/ 30003 h 2306751"/>
                <a:gd name="connsiteX9" fmla="*/ 465059 w 1421657"/>
                <a:gd name="connsiteY9" fmla="*/ 0 h 23067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21657" h="2306751">
                  <a:moveTo>
                    <a:pt x="465059" y="0"/>
                  </a:moveTo>
                  <a:cubicBezTo>
                    <a:pt x="595176" y="64761"/>
                    <a:pt x="719946" y="238250"/>
                    <a:pt x="857489" y="277464"/>
                  </a:cubicBezTo>
                  <a:cubicBezTo>
                    <a:pt x="975426" y="311329"/>
                    <a:pt x="1108811" y="303902"/>
                    <a:pt x="1234175" y="296476"/>
                  </a:cubicBezTo>
                  <a:cubicBezTo>
                    <a:pt x="1373203" y="288158"/>
                    <a:pt x="1423112" y="333312"/>
                    <a:pt x="1421626" y="477689"/>
                  </a:cubicBezTo>
                  <a:cubicBezTo>
                    <a:pt x="1415090" y="1080148"/>
                    <a:pt x="1418952" y="1682904"/>
                    <a:pt x="1418952" y="2306752"/>
                  </a:cubicBezTo>
                  <a:cubicBezTo>
                    <a:pt x="1309333" y="2139501"/>
                    <a:pt x="1228530" y="1974032"/>
                    <a:pt x="1109702" y="1843619"/>
                  </a:cubicBezTo>
                  <a:cubicBezTo>
                    <a:pt x="849765" y="1558728"/>
                    <a:pt x="567846" y="1294039"/>
                    <a:pt x="300779" y="1015683"/>
                  </a:cubicBezTo>
                  <a:cubicBezTo>
                    <a:pt x="217006" y="928345"/>
                    <a:pt x="140658" y="829420"/>
                    <a:pt x="80056" y="724852"/>
                  </a:cubicBezTo>
                  <a:cubicBezTo>
                    <a:pt x="-76797" y="454517"/>
                    <a:pt x="4006" y="196066"/>
                    <a:pt x="259784" y="30003"/>
                  </a:cubicBezTo>
                  <a:cubicBezTo>
                    <a:pt x="321872" y="0"/>
                    <a:pt x="386633" y="0"/>
                    <a:pt x="465059" y="0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6" name="Freihandform 15">
              <a:extLst>
                <a:ext uri="{FF2B5EF4-FFF2-40B4-BE49-F238E27FC236}">
                  <a16:creationId xmlns:a16="http://schemas.microsoft.com/office/drawing/2014/main" id="{F38FCBB6-2E51-4948-91E4-5C1B150E83C7}"/>
                </a:ext>
              </a:extLst>
            </p:cNvPr>
            <p:cNvSpPr/>
            <p:nvPr/>
          </p:nvSpPr>
          <p:spPr>
            <a:xfrm>
              <a:off x="884170" y="464516"/>
              <a:ext cx="1748017" cy="3252327"/>
            </a:xfrm>
            <a:custGeom>
              <a:avLst/>
              <a:gdLst>
                <a:gd name="connsiteX0" fmla="*/ 1458171 w 1748017"/>
                <a:gd name="connsiteY0" fmla="*/ 3252327 h 3252327"/>
                <a:gd name="connsiteX1" fmla="*/ 818578 w 1748017"/>
                <a:gd name="connsiteY1" fmla="*/ 2056322 h 3252327"/>
                <a:gd name="connsiteX2" fmla="*/ 233349 w 1748017"/>
                <a:gd name="connsiteY2" fmla="*/ 1361177 h 3252327"/>
                <a:gd name="connsiteX3" fmla="*/ 9655 w 1748017"/>
                <a:gd name="connsiteY3" fmla="*/ 484819 h 3252327"/>
                <a:gd name="connsiteX4" fmla="*/ 300784 w 1748017"/>
                <a:gd name="connsiteY4" fmla="*/ 0 h 3252327"/>
                <a:gd name="connsiteX5" fmla="*/ 1063661 w 1748017"/>
                <a:gd name="connsiteY5" fmla="*/ 1296118 h 3252327"/>
                <a:gd name="connsiteX6" fmla="*/ 1640275 w 1748017"/>
                <a:gd name="connsiteY6" fmla="*/ 2065828 h 3252327"/>
                <a:gd name="connsiteX7" fmla="*/ 1535409 w 1748017"/>
                <a:gd name="connsiteY7" fmla="*/ 3178654 h 3252327"/>
                <a:gd name="connsiteX8" fmla="*/ 1458171 w 1748017"/>
                <a:gd name="connsiteY8" fmla="*/ 3252327 h 3252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48017" h="3252327">
                  <a:moveTo>
                    <a:pt x="1458171" y="3252327"/>
                  </a:moveTo>
                  <a:cubicBezTo>
                    <a:pt x="1458467" y="2713144"/>
                    <a:pt x="1118619" y="2396764"/>
                    <a:pt x="818578" y="2056322"/>
                  </a:cubicBezTo>
                  <a:cubicBezTo>
                    <a:pt x="618353" y="1829063"/>
                    <a:pt x="412780" y="1604478"/>
                    <a:pt x="233349" y="1361177"/>
                  </a:cubicBezTo>
                  <a:cubicBezTo>
                    <a:pt x="44412" y="1105102"/>
                    <a:pt x="-28073" y="806546"/>
                    <a:pt x="9655" y="484819"/>
                  </a:cubicBezTo>
                  <a:cubicBezTo>
                    <a:pt x="32827" y="288752"/>
                    <a:pt x="128186" y="139326"/>
                    <a:pt x="300784" y="0"/>
                  </a:cubicBezTo>
                  <a:cubicBezTo>
                    <a:pt x="294249" y="601568"/>
                    <a:pt x="703018" y="935178"/>
                    <a:pt x="1063661" y="1296118"/>
                  </a:cubicBezTo>
                  <a:cubicBezTo>
                    <a:pt x="1293296" y="1525753"/>
                    <a:pt x="1526199" y="1754795"/>
                    <a:pt x="1640275" y="2065828"/>
                  </a:cubicBezTo>
                  <a:cubicBezTo>
                    <a:pt x="1780789" y="2449049"/>
                    <a:pt x="1819409" y="2831676"/>
                    <a:pt x="1535409" y="3178654"/>
                  </a:cubicBezTo>
                  <a:cubicBezTo>
                    <a:pt x="1520852" y="3196478"/>
                    <a:pt x="1501840" y="3211034"/>
                    <a:pt x="1458171" y="3252327"/>
                  </a:cubicBezTo>
                  <a:close/>
                </a:path>
              </a:pathLst>
            </a:custGeom>
            <a:grpFill/>
            <a:ln w="29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pic>
        <p:nvPicPr>
          <p:cNvPr id="13" name="Grafik 12">
            <a:extLst>
              <a:ext uri="{FF2B5EF4-FFF2-40B4-BE49-F238E27FC236}">
                <a16:creationId xmlns:a16="http://schemas.microsoft.com/office/drawing/2014/main" id="{FE5380F4-9720-42E1-A681-B920C46B69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890" y="6766469"/>
            <a:ext cx="12221838" cy="122218"/>
          </a:xfrm>
          <a:prstGeom prst="rect">
            <a:avLst/>
          </a:prstGeom>
        </p:spPr>
      </p:pic>
      <p:sp>
        <p:nvSpPr>
          <p:cNvPr id="11" name="Rechteck 10"/>
          <p:cNvSpPr/>
          <p:nvPr userDrawn="1"/>
        </p:nvSpPr>
        <p:spPr>
          <a:xfrm flipH="1">
            <a:off x="2517913" y="1272059"/>
            <a:ext cx="21947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800" b="1">
                <a:solidFill>
                  <a:schemeClr val="bg1"/>
                </a:solidFill>
                <a:latin typeface="Cambria" panose="02040503050406030204" pitchFamily="18" charset="0"/>
              </a:rPr>
              <a:t>» </a:t>
            </a:r>
            <a:endParaRPr lang="de-DE" sz="8800">
              <a:solidFill>
                <a:schemeClr val="bg1"/>
              </a:solidFill>
            </a:endParaRPr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80390A8D-2D9C-BC4D-BB8D-909AE807432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28630" y="414101"/>
            <a:ext cx="1484312" cy="261610"/>
          </a:xfrm>
          <a:prstGeom prst="rect">
            <a:avLst/>
          </a:prstGeom>
        </p:spPr>
      </p:pic>
      <p:sp>
        <p:nvSpPr>
          <p:cNvPr id="12" name="Textplatzhalt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3467099" y="1842887"/>
            <a:ext cx="7237413" cy="2751137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Hier könnte ein Zitat stehen.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96963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0" pos="2184">
          <p15:clr>
            <a:srgbClr val="FBAE40"/>
          </p15:clr>
        </p15:guide>
        <p15:guide id="1" orient="horz" pos="1139">
          <p15:clr>
            <a:srgbClr val="FBAE40"/>
          </p15:clr>
        </p15:guide>
        <p15:guide id="2" pos="6743">
          <p15:clr>
            <a:srgbClr val="FBAE40"/>
          </p15:clr>
        </p15:guide>
        <p15:guide id="3" pos="846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slideLayout" Target="../slideLayouts/slideLayout38.xml"/><Relationship Id="rId18" Type="http://schemas.openxmlformats.org/officeDocument/2006/relationships/slideLayout" Target="../slideLayouts/slideLayout43.xml"/><Relationship Id="rId26" Type="http://schemas.openxmlformats.org/officeDocument/2006/relationships/slideLayout" Target="../slideLayouts/slideLayout51.xml"/><Relationship Id="rId3" Type="http://schemas.openxmlformats.org/officeDocument/2006/relationships/slideLayout" Target="../slideLayouts/slideLayout28.xml"/><Relationship Id="rId21" Type="http://schemas.openxmlformats.org/officeDocument/2006/relationships/slideLayout" Target="../slideLayouts/slideLayout46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17" Type="http://schemas.openxmlformats.org/officeDocument/2006/relationships/slideLayout" Target="../slideLayouts/slideLayout42.xml"/><Relationship Id="rId25" Type="http://schemas.openxmlformats.org/officeDocument/2006/relationships/slideLayout" Target="../slideLayouts/slideLayout50.xml"/><Relationship Id="rId2" Type="http://schemas.openxmlformats.org/officeDocument/2006/relationships/slideLayout" Target="../slideLayouts/slideLayout27.xml"/><Relationship Id="rId16" Type="http://schemas.openxmlformats.org/officeDocument/2006/relationships/slideLayout" Target="../slideLayouts/slideLayout41.xml"/><Relationship Id="rId20" Type="http://schemas.openxmlformats.org/officeDocument/2006/relationships/slideLayout" Target="../slideLayouts/slideLayout45.xml"/><Relationship Id="rId29" Type="http://schemas.openxmlformats.org/officeDocument/2006/relationships/theme" Target="../theme/theme2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24" Type="http://schemas.openxmlformats.org/officeDocument/2006/relationships/slideLayout" Target="../slideLayouts/slideLayout49.xml"/><Relationship Id="rId5" Type="http://schemas.openxmlformats.org/officeDocument/2006/relationships/slideLayout" Target="../slideLayouts/slideLayout30.xml"/><Relationship Id="rId15" Type="http://schemas.openxmlformats.org/officeDocument/2006/relationships/slideLayout" Target="../slideLayouts/slideLayout40.xml"/><Relationship Id="rId23" Type="http://schemas.openxmlformats.org/officeDocument/2006/relationships/slideLayout" Target="../slideLayouts/slideLayout48.xml"/><Relationship Id="rId28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35.xml"/><Relationship Id="rId19" Type="http://schemas.openxmlformats.org/officeDocument/2006/relationships/slideLayout" Target="../slideLayouts/slideLayout44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Relationship Id="rId14" Type="http://schemas.openxmlformats.org/officeDocument/2006/relationships/slideLayout" Target="../slideLayouts/slideLayout39.xml"/><Relationship Id="rId22" Type="http://schemas.openxmlformats.org/officeDocument/2006/relationships/slideLayout" Target="../slideLayouts/slideLayout47.xml"/><Relationship Id="rId27" Type="http://schemas.openxmlformats.org/officeDocument/2006/relationships/slideLayout" Target="../slideLayouts/slideLayout5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0453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89" r:id="rId2"/>
    <p:sldLayoutId id="2147483712" r:id="rId3"/>
    <p:sldLayoutId id="2147483710" r:id="rId4"/>
    <p:sldLayoutId id="2147483711" r:id="rId5"/>
    <p:sldLayoutId id="2147483691" r:id="rId6"/>
    <p:sldLayoutId id="2147483676" r:id="rId7"/>
    <p:sldLayoutId id="2147483708" r:id="rId8"/>
    <p:sldLayoutId id="2147483713" r:id="rId9"/>
    <p:sldLayoutId id="2147483707" r:id="rId10"/>
    <p:sldLayoutId id="2147483706" r:id="rId11"/>
    <p:sldLayoutId id="2147483705" r:id="rId12"/>
    <p:sldLayoutId id="2147483704" r:id="rId13"/>
    <p:sldLayoutId id="2147483703" r:id="rId14"/>
    <p:sldLayoutId id="2147483702" r:id="rId15"/>
    <p:sldLayoutId id="2147483692" r:id="rId16"/>
    <p:sldLayoutId id="2147483693" r:id="rId17"/>
    <p:sldLayoutId id="2147483701" r:id="rId18"/>
    <p:sldLayoutId id="2147483699" r:id="rId19"/>
    <p:sldLayoutId id="2147483715" r:id="rId20"/>
    <p:sldLayoutId id="2147483714" r:id="rId21"/>
    <p:sldLayoutId id="2147483698" r:id="rId22"/>
    <p:sldLayoutId id="2147483696" r:id="rId23"/>
    <p:sldLayoutId id="2147483688" r:id="rId24"/>
    <p:sldLayoutId id="2147483720" r:id="rId2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0453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63" r:id="rId8"/>
    <p:sldLayoutId id="2147483744" r:id="rId9"/>
    <p:sldLayoutId id="2147483745" r:id="rId10"/>
    <p:sldLayoutId id="2147483746" r:id="rId11"/>
    <p:sldLayoutId id="2147483747" r:id="rId12"/>
    <p:sldLayoutId id="2147483748" r:id="rId13"/>
    <p:sldLayoutId id="2147483749" r:id="rId14"/>
    <p:sldLayoutId id="2147483750" r:id="rId15"/>
    <p:sldLayoutId id="2147483751" r:id="rId16"/>
    <p:sldLayoutId id="2147483752" r:id="rId17"/>
    <p:sldLayoutId id="2147483753" r:id="rId18"/>
    <p:sldLayoutId id="2147483754" r:id="rId19"/>
    <p:sldLayoutId id="2147483755" r:id="rId20"/>
    <p:sldLayoutId id="2147483756" r:id="rId21"/>
    <p:sldLayoutId id="2147483757" r:id="rId22"/>
    <p:sldLayoutId id="2147483758" r:id="rId23"/>
    <p:sldLayoutId id="2147483759" r:id="rId24"/>
    <p:sldLayoutId id="2147483760" r:id="rId25"/>
    <p:sldLayoutId id="2147483762" r:id="rId26"/>
    <p:sldLayoutId id="2147483734" r:id="rId27"/>
    <p:sldLayoutId id="2147483735" r:id="rId28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07318DC7-94A0-9645-8782-E2C1341E4FAC}"/>
              </a:ext>
            </a:extLst>
          </p:cNvPr>
          <p:cNvSpPr/>
          <p:nvPr/>
        </p:nvSpPr>
        <p:spPr>
          <a:xfrm>
            <a:off x="709416" y="920621"/>
            <a:ext cx="6064363" cy="92333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endParaRPr lang="de-DE" sz="5400">
              <a:solidFill>
                <a:schemeClr val="bg1"/>
              </a:solidFill>
              <a:latin typeface="Cambria" panose="02040503050406030204" pitchFamily="18" charset="0"/>
              <a:ea typeface="Cambria"/>
            </a:endParaRP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80D1C4B-B3C7-894C-8AF0-B420056CB1D0}"/>
              </a:ext>
            </a:extLst>
          </p:cNvPr>
          <p:cNvSpPr/>
          <p:nvPr/>
        </p:nvSpPr>
        <p:spPr>
          <a:xfrm>
            <a:off x="394878" y="1841242"/>
            <a:ext cx="10723146" cy="156966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80000"/>
              </a:lnSpc>
            </a:pPr>
            <a:r>
              <a:rPr lang="de-DE" sz="6000" b="1" dirty="0">
                <a:solidFill>
                  <a:schemeClr val="bg1"/>
                </a:solidFill>
                <a:latin typeface="Cambria"/>
                <a:ea typeface="Cambria"/>
              </a:rPr>
              <a:t>Nach SCHUFA und AMS-Algorithmus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C2FD659F-B64B-62F6-7F27-6606DBFAF685}"/>
              </a:ext>
            </a:extLst>
          </p:cNvPr>
          <p:cNvSpPr/>
          <p:nvPr/>
        </p:nvSpPr>
        <p:spPr>
          <a:xfrm>
            <a:off x="4255262" y="4331523"/>
            <a:ext cx="6862762" cy="230832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80000"/>
              </a:lnSpc>
            </a:pPr>
            <a:r>
              <a:rPr lang="de-DE" sz="6000" dirty="0">
                <a:solidFill>
                  <a:schemeClr val="bg1"/>
                </a:solidFill>
                <a:latin typeface="Cambria"/>
                <a:ea typeface="Cambria"/>
              </a:rPr>
              <a:t>Art. 22 DSGVO als </a:t>
            </a:r>
            <a:br>
              <a:rPr lang="de-DE" sz="6000" dirty="0">
                <a:solidFill>
                  <a:schemeClr val="bg1"/>
                </a:solidFill>
                <a:latin typeface="Cambria"/>
                <a:ea typeface="Cambria"/>
              </a:rPr>
            </a:br>
            <a:r>
              <a:rPr lang="de-DE" sz="6000" dirty="0">
                <a:solidFill>
                  <a:schemeClr val="bg1"/>
                </a:solidFill>
                <a:latin typeface="Cambria"/>
                <a:ea typeface="Cambria"/>
              </a:rPr>
              <a:t>Show-Stopper für KI </a:t>
            </a:r>
            <a:br>
              <a:rPr lang="de-DE" sz="6000" dirty="0">
                <a:solidFill>
                  <a:schemeClr val="bg1"/>
                </a:solidFill>
                <a:latin typeface="Cambria"/>
                <a:ea typeface="Cambria"/>
              </a:rPr>
            </a:br>
            <a:r>
              <a:rPr lang="de-DE" sz="6000" dirty="0">
                <a:solidFill>
                  <a:schemeClr val="bg1"/>
                </a:solidFill>
                <a:latin typeface="Cambria"/>
                <a:ea typeface="Cambria"/>
              </a:rPr>
              <a:t>in der Verwaltung</a:t>
            </a:r>
          </a:p>
        </p:txBody>
      </p:sp>
    </p:spTree>
    <p:extLst>
      <p:ext uri="{BB962C8B-B14F-4D97-AF65-F5344CB8AC3E}">
        <p14:creationId xmlns:p14="http://schemas.microsoft.com/office/powerpoint/2010/main" val="2338357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02CD4202-0502-1759-783F-59141500946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95438" y="3082473"/>
            <a:ext cx="8349696" cy="1489527"/>
          </a:xfrm>
        </p:spPr>
        <p:txBody>
          <a:bodyPr/>
          <a:lstStyle/>
          <a:p>
            <a:r>
              <a:rPr lang="de-DE" dirty="0"/>
              <a:t>Blick nach Schleswig-Holstein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DC6228D6-030D-1899-AA5E-1D4941D53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14399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23240C-89DF-FA7B-32D6-8394433E1E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7D8797A8-FE91-F2B4-EB28-8E915254954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b="1" dirty="0"/>
              <a:t>ITEG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94C4DDD-0775-A05D-1C8A-057ADE0BC4E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Verpflichtende Einordnung in Automationsstufe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5CB86A9-3581-B1AE-9487-3782CC62AC8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03724" y="3356382"/>
            <a:ext cx="6667500" cy="447131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Zwingende </a:t>
            </a:r>
            <a:r>
              <a:rPr lang="de-DE"/>
              <a:t>menschliche Übernahme bei</a:t>
            </a:r>
            <a:endParaRPr lang="de-DE" dirty="0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91D7C91F-8250-195F-65ED-8A961E47A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5823" y="2082599"/>
            <a:ext cx="6397625" cy="1141368"/>
          </a:xfrm>
        </p:spPr>
        <p:txBody>
          <a:bodyPr/>
          <a:lstStyle/>
          <a:p>
            <a:pPr>
              <a:lnSpc>
                <a:spcPct val="114000"/>
              </a:lnSpc>
              <a:spcAft>
                <a:spcPts val="1200"/>
              </a:spcAft>
            </a:pPr>
            <a:r>
              <a:rPr lang="de-DE" dirty="0"/>
              <a:t>Assistenzsystem</a:t>
            </a:r>
            <a:br>
              <a:rPr lang="de-DE" dirty="0"/>
            </a:br>
            <a:r>
              <a:rPr lang="de-DE" dirty="0"/>
              <a:t>Delegation</a:t>
            </a:r>
            <a:br>
              <a:rPr lang="de-DE" dirty="0"/>
            </a:br>
            <a:r>
              <a:rPr lang="de-DE" dirty="0"/>
              <a:t>autonome Entscheidung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66453C0C-EC45-078D-275C-7F8F59A3E29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695823" y="3846832"/>
            <a:ext cx="6397625" cy="1658421"/>
          </a:xfrm>
        </p:spPr>
        <p:txBody>
          <a:bodyPr/>
          <a:lstStyle/>
          <a:p>
            <a:r>
              <a:rPr lang="de-DE" dirty="0"/>
              <a:t>Besondere Umstände des Einzelfalls</a:t>
            </a:r>
          </a:p>
          <a:p>
            <a:r>
              <a:rPr lang="de-DE" dirty="0"/>
              <a:t>Technische Problemmeldung</a:t>
            </a:r>
          </a:p>
          <a:p>
            <a:r>
              <a:rPr lang="de-DE" dirty="0"/>
              <a:t>Technische Unmöglichkeit</a:t>
            </a:r>
          </a:p>
          <a:p>
            <a:r>
              <a:rPr lang="de-DE" dirty="0"/>
              <a:t>Zweckverfehlende Ergebnisse (bei formal korrekter Funktion)</a:t>
            </a:r>
          </a:p>
        </p:txBody>
      </p:sp>
      <p:sp>
        <p:nvSpPr>
          <p:cNvPr id="9" name="Textplatzhalter 1">
            <a:extLst>
              <a:ext uri="{FF2B5EF4-FFF2-40B4-BE49-F238E27FC236}">
                <a16:creationId xmlns:a16="http://schemas.microsoft.com/office/drawing/2014/main" id="{602F677D-6180-BDED-3AF3-D989589E135D}"/>
              </a:ext>
            </a:extLst>
          </p:cNvPr>
          <p:cNvSpPr txBox="1">
            <a:spLocks/>
          </p:cNvSpPr>
          <p:nvPr/>
        </p:nvSpPr>
        <p:spPr>
          <a:xfrm>
            <a:off x="695325" y="1858169"/>
            <a:ext cx="3351213" cy="2242344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000" b="1" dirty="0"/>
              <a:t>§ 5 </a:t>
            </a:r>
            <a:r>
              <a:rPr lang="de-DE" sz="2000" dirty="0"/>
              <a:t>– Zuordnung zu Automationsstufe</a:t>
            </a:r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74F689E5-9D81-8E95-FBAD-4FDB343FB948}"/>
              </a:ext>
            </a:extLst>
          </p:cNvPr>
          <p:cNvSpPr txBox="1">
            <a:spLocks/>
          </p:cNvSpPr>
          <p:nvPr/>
        </p:nvSpPr>
        <p:spPr>
          <a:xfrm>
            <a:off x="4403724" y="5505253"/>
            <a:ext cx="6667500" cy="44713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0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de-DE" dirty="0"/>
              <a:t>Kein Lock-In</a:t>
            </a:r>
          </a:p>
        </p:txBody>
      </p:sp>
      <p:sp>
        <p:nvSpPr>
          <p:cNvPr id="15" name="Textplatzhalter 7">
            <a:extLst>
              <a:ext uri="{FF2B5EF4-FFF2-40B4-BE49-F238E27FC236}">
                <a16:creationId xmlns:a16="http://schemas.microsoft.com/office/drawing/2014/main" id="{F36F48B9-F0CA-4045-C5AA-CC90E38488E9}"/>
              </a:ext>
            </a:extLst>
          </p:cNvPr>
          <p:cNvSpPr txBox="1">
            <a:spLocks/>
          </p:cNvSpPr>
          <p:nvPr/>
        </p:nvSpPr>
        <p:spPr>
          <a:xfrm>
            <a:off x="4673599" y="5952385"/>
            <a:ext cx="6397625" cy="70294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Abschaltung und Übernahme durch Menschen muss möglich sein</a:t>
            </a:r>
          </a:p>
        </p:txBody>
      </p:sp>
    </p:spTree>
    <p:extLst>
      <p:ext uri="{BB962C8B-B14F-4D97-AF65-F5344CB8AC3E}">
        <p14:creationId xmlns:p14="http://schemas.microsoft.com/office/powerpoint/2010/main" val="6569650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64145A-F0ED-9FAA-E809-0F7EC1EFEA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15C1D0C2-89AA-3308-C883-22F2E18575C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b="1" dirty="0"/>
              <a:t>ITEG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C2F52AA-DC5F-4735-C0EB-F8E41682573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Nicht abschließender Katalog an Maßnahmen, z.B.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39F2B94-B453-2869-4442-B75D4402805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03724" y="4383060"/>
            <a:ext cx="6667500" cy="447131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Skalierung</a:t>
            </a: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E5DC50FA-CAA9-6350-8195-9E067B040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5823" y="2082599"/>
            <a:ext cx="6397625" cy="2498828"/>
          </a:xfrm>
        </p:spPr>
        <p:txBody>
          <a:bodyPr/>
          <a:lstStyle/>
          <a:p>
            <a:pPr>
              <a:lnSpc>
                <a:spcPct val="114000"/>
              </a:lnSpc>
              <a:spcAft>
                <a:spcPts val="1200"/>
              </a:spcAft>
            </a:pPr>
            <a:r>
              <a:rPr lang="de-DE" dirty="0"/>
              <a:t>Folgenabschätzungen vor erstmaligem Training oder Einsatz</a:t>
            </a:r>
            <a:br>
              <a:rPr lang="de-DE" dirty="0"/>
            </a:br>
            <a:r>
              <a:rPr lang="de-DE" dirty="0"/>
              <a:t>Abänderbarkeit von Beschäftigten</a:t>
            </a:r>
            <a:br>
              <a:rPr lang="de-DE" dirty="0"/>
            </a:br>
            <a:r>
              <a:rPr lang="de-DE" dirty="0"/>
              <a:t>Überprüfbarkeit und Nachvollziehbarkeit der Entscheidungsprozesse</a:t>
            </a:r>
            <a:br>
              <a:rPr lang="de-DE" dirty="0"/>
            </a:br>
            <a:r>
              <a:rPr lang="de-DE" dirty="0"/>
              <a:t>Schulungen von </a:t>
            </a:r>
            <a:r>
              <a:rPr lang="de-DE" dirty="0" err="1"/>
              <a:t>Beschäfigten</a:t>
            </a:r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B03CFCA4-FB51-82C1-F593-1402DFA222A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695823" y="4830191"/>
            <a:ext cx="6397625" cy="676116"/>
          </a:xfrm>
        </p:spPr>
        <p:txBody>
          <a:bodyPr/>
          <a:lstStyle/>
          <a:p>
            <a:r>
              <a:rPr lang="de-DE" dirty="0"/>
              <a:t>„Je höher der Grad der Automation..."</a:t>
            </a:r>
          </a:p>
        </p:txBody>
      </p:sp>
      <p:sp>
        <p:nvSpPr>
          <p:cNvPr id="9" name="Textplatzhalter 1">
            <a:extLst>
              <a:ext uri="{FF2B5EF4-FFF2-40B4-BE49-F238E27FC236}">
                <a16:creationId xmlns:a16="http://schemas.microsoft.com/office/drawing/2014/main" id="{A79F9906-968C-B454-796F-19043882492D}"/>
              </a:ext>
            </a:extLst>
          </p:cNvPr>
          <p:cNvSpPr txBox="1">
            <a:spLocks/>
          </p:cNvSpPr>
          <p:nvPr/>
        </p:nvSpPr>
        <p:spPr>
          <a:xfrm>
            <a:off x="695325" y="1858169"/>
            <a:ext cx="3351213" cy="2242344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000" b="1" dirty="0"/>
              <a:t>§ 9 </a:t>
            </a:r>
            <a:r>
              <a:rPr lang="de-DE" sz="2000" dirty="0"/>
              <a:t>– Beherrschbarkeit und Risiko </a:t>
            </a:r>
          </a:p>
        </p:txBody>
      </p:sp>
    </p:spTree>
    <p:extLst>
      <p:ext uri="{BB962C8B-B14F-4D97-AF65-F5344CB8AC3E}">
        <p14:creationId xmlns:p14="http://schemas.microsoft.com/office/powerpoint/2010/main" val="1643850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420070-C067-18DA-8DA2-AEE2975E01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6AB3A0F5-461A-AC3C-636C-BEE565DB564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b="1" dirty="0"/>
              <a:t>ITEG</a:t>
            </a:r>
          </a:p>
        </p:txBody>
      </p:sp>
      <p:sp>
        <p:nvSpPr>
          <p:cNvPr id="9" name="Textplatzhalter 1">
            <a:extLst>
              <a:ext uri="{FF2B5EF4-FFF2-40B4-BE49-F238E27FC236}">
                <a16:creationId xmlns:a16="http://schemas.microsoft.com/office/drawing/2014/main" id="{4C4F1C89-C026-6E16-ACEB-2EEB7CEF02A6}"/>
              </a:ext>
            </a:extLst>
          </p:cNvPr>
          <p:cNvSpPr txBox="1">
            <a:spLocks/>
          </p:cNvSpPr>
          <p:nvPr/>
        </p:nvSpPr>
        <p:spPr>
          <a:xfrm>
            <a:off x="695325" y="1858169"/>
            <a:ext cx="3351213" cy="2242344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000" b="1" dirty="0"/>
              <a:t>§§ 6, 7</a:t>
            </a:r>
            <a:endParaRPr lang="de-DE" sz="2000" dirty="0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992572BB-5962-CC75-7235-723B4445732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673597" y="5329874"/>
            <a:ext cx="6397625" cy="676116"/>
          </a:xfrm>
        </p:spPr>
        <p:txBody>
          <a:bodyPr/>
          <a:lstStyle/>
          <a:p>
            <a:r>
              <a:rPr lang="de-DE" dirty="0"/>
              <a:t>Ansprechperson für KI-Einsatz benennen</a:t>
            </a:r>
          </a:p>
          <a:p>
            <a:r>
              <a:rPr lang="de-DE" dirty="0"/>
              <a:t>Gewährleistet Zuordenbarkeit jeder Entscheidung zu </a:t>
            </a:r>
            <a:r>
              <a:rPr lang="de-DE"/>
              <a:t>einem Beschäftigten</a:t>
            </a:r>
            <a:endParaRPr lang="de-DE" dirty="0"/>
          </a:p>
          <a:p>
            <a:r>
              <a:rPr lang="de-DE" dirty="0"/>
              <a:t>Abänderbarkeit KI-basierter Entscheidungen</a:t>
            </a:r>
          </a:p>
          <a:p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D9FBC4B3-E692-1955-9801-8A28237B999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Aufsicht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8C32F83D-559F-8F1C-AB0D-A7E05316882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Transparenz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FCC81D0A-BC8B-2D6E-3242-EE8A2CC80E4E}"/>
              </a:ext>
            </a:extLst>
          </p:cNvPr>
          <p:cNvSpPr txBox="1"/>
          <p:nvPr/>
        </p:nvSpPr>
        <p:spPr>
          <a:xfrm>
            <a:off x="4673596" y="2129474"/>
            <a:ext cx="6397625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000" dirty="0"/>
              <a:t>Offenlegung von Algorithmus und Datenbasis</a:t>
            </a:r>
            <a:br>
              <a:rPr lang="de-DE" sz="2000" dirty="0"/>
            </a:br>
            <a:r>
              <a:rPr lang="de-DE" sz="2000" dirty="0"/>
              <a:t>allgemeinverständliche Beschreibung der Funktionsweise</a:t>
            </a:r>
            <a:br>
              <a:rPr lang="de-DE" sz="2000" dirty="0"/>
            </a:br>
            <a:r>
              <a:rPr lang="de-DE" sz="2000" dirty="0"/>
              <a:t>zwingender Hinweis bei KI-Nutzung in Verwaltungsakten</a:t>
            </a:r>
            <a:br>
              <a:rPr lang="de-DE" sz="2000" dirty="0"/>
            </a:br>
            <a:r>
              <a:rPr lang="de-DE" sz="2000" dirty="0"/>
              <a:t>Nichtigkeitsfolge bei fehlendem/unvollständigem KI-Hinweis (Automationsstufe 2 oder 3)</a:t>
            </a:r>
            <a:br>
              <a:rPr lang="de-DE" sz="2000" dirty="0"/>
            </a:br>
            <a:r>
              <a:rPr lang="de-DE" sz="2000" dirty="0"/>
              <a:t>alternative Kommunikationsform bei KI-Kommunikation</a:t>
            </a:r>
          </a:p>
        </p:txBody>
      </p:sp>
    </p:spTree>
    <p:extLst>
      <p:ext uri="{BB962C8B-B14F-4D97-AF65-F5344CB8AC3E}">
        <p14:creationId xmlns:p14="http://schemas.microsoft.com/office/powerpoint/2010/main" val="33891649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029FFA-C07E-13D9-85C2-09355CFB7B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CA040825-2E54-9C4D-9D02-A486DE001F2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b="1" dirty="0"/>
              <a:t>ITEG</a:t>
            </a:r>
          </a:p>
        </p:txBody>
      </p:sp>
      <p:sp>
        <p:nvSpPr>
          <p:cNvPr id="9" name="Textplatzhalter 1">
            <a:extLst>
              <a:ext uri="{FF2B5EF4-FFF2-40B4-BE49-F238E27FC236}">
                <a16:creationId xmlns:a16="http://schemas.microsoft.com/office/drawing/2014/main" id="{6413DBE3-41CE-E90E-333E-451147745DCC}"/>
              </a:ext>
            </a:extLst>
          </p:cNvPr>
          <p:cNvSpPr txBox="1">
            <a:spLocks/>
          </p:cNvSpPr>
          <p:nvPr/>
        </p:nvSpPr>
        <p:spPr>
          <a:xfrm>
            <a:off x="695325" y="1858169"/>
            <a:ext cx="3351213" cy="2242344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000" b="1" dirty="0"/>
              <a:t>§ 12</a:t>
            </a:r>
            <a:endParaRPr lang="de-DE" sz="2000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4267CE71-643D-904B-DA64-8F281526936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KI-Rüge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BD94C4CD-8523-A486-6D0A-EAB0AAA0E2BE}"/>
              </a:ext>
            </a:extLst>
          </p:cNvPr>
          <p:cNvSpPr txBox="1"/>
          <p:nvPr/>
        </p:nvSpPr>
        <p:spPr>
          <a:xfrm>
            <a:off x="4673596" y="2129474"/>
            <a:ext cx="6397625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000" dirty="0"/>
              <a:t>bei Entscheidungen der Automationsstufe 2 oder 3</a:t>
            </a:r>
          </a:p>
          <a:p>
            <a:r>
              <a:rPr lang="de-DE" sz="2000" dirty="0"/>
              <a:t>Menschliche Überprüfung binnen eines Monates </a:t>
            </a:r>
          </a:p>
          <a:p>
            <a:r>
              <a:rPr lang="de-DE" sz="2000" dirty="0"/>
              <a:t>erfolgreiche Rüge: VA gilt als nicht bekanntgegeben</a:t>
            </a:r>
          </a:p>
          <a:p>
            <a:r>
              <a:rPr lang="de-DE" sz="2000" dirty="0"/>
              <a:t>Neuer VA muss durch Menschen erlassen werden</a:t>
            </a:r>
          </a:p>
          <a:p>
            <a:r>
              <a:rPr lang="de-DE" sz="2000" dirty="0"/>
              <a:t>Kostenfrei für Betroffene</a:t>
            </a:r>
          </a:p>
        </p:txBody>
      </p:sp>
    </p:spTree>
    <p:extLst>
      <p:ext uri="{BB962C8B-B14F-4D97-AF65-F5344CB8AC3E}">
        <p14:creationId xmlns:p14="http://schemas.microsoft.com/office/powerpoint/2010/main" val="34906287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3234202F-53D9-E403-80F6-6F1BCFDE50B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Back </a:t>
            </a:r>
            <a:r>
              <a:rPr lang="de-DE" dirty="0" err="1"/>
              <a:t>to</a:t>
            </a:r>
            <a:r>
              <a:rPr lang="de-DE" dirty="0"/>
              <a:t> Hessen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7C8B413E-E8CF-4D80-2B49-EFEB3E641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35963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5BD6AAAE-C91C-0615-A446-AFA693E095AE}"/>
              </a:ext>
            </a:extLst>
          </p:cNvPr>
          <p:cNvSpPr txBox="1"/>
          <p:nvPr/>
        </p:nvSpPr>
        <p:spPr>
          <a:xfrm>
            <a:off x="3039359" y="2813431"/>
            <a:ext cx="6113282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000" b="0" i="0" u="none" strike="noStrike" baseline="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(1) Systeme künstlicher Intelligenz sollen dort eingesetzt werden, wo sie die Arbeit der öffentlichen Verwaltung </a:t>
            </a:r>
            <a:r>
              <a:rPr lang="de-DE" sz="2000" b="1" i="0" u="none" strike="noStrike" baseline="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besser</a:t>
            </a:r>
            <a:r>
              <a:rPr lang="de-DE" sz="2000" b="0" i="0" u="none" strike="noStrike" baseline="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de-DE" sz="2000" b="1" i="0" u="none" strike="noStrike" baseline="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effizienter</a:t>
            </a:r>
            <a:r>
              <a:rPr lang="de-DE" sz="2000" b="0" i="0" u="none" strike="noStrike" baseline="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und </a:t>
            </a:r>
            <a:r>
              <a:rPr lang="de-DE" sz="2000" b="1" i="0" u="none" strike="noStrike" baseline="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effektiver</a:t>
            </a:r>
            <a:r>
              <a:rPr lang="de-DE" sz="2000" b="0" i="0" u="none" strike="noStrike" baseline="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machen. </a:t>
            </a:r>
          </a:p>
          <a:p>
            <a:r>
              <a:rPr lang="de-DE" sz="2000" b="0" i="0" u="none" strike="noStrike" baseline="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(2) Die Behörden können Systeme künstlicher Intelligenz einsetzen, soweit nicht die folgenden Vorschriften deren Einsatz anderweitig regeln. </a:t>
            </a:r>
            <a:endParaRPr lang="de-DE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Textplatzhalter 10">
            <a:extLst>
              <a:ext uri="{FF2B5EF4-FFF2-40B4-BE49-F238E27FC236}">
                <a16:creationId xmlns:a16="http://schemas.microsoft.com/office/drawing/2014/main" id="{F334B756-D2CA-6E55-48BB-2097DE5E28A2}"/>
              </a:ext>
            </a:extLst>
          </p:cNvPr>
          <p:cNvSpPr txBox="1">
            <a:spLocks/>
          </p:cNvSpPr>
          <p:nvPr/>
        </p:nvSpPr>
        <p:spPr>
          <a:xfrm>
            <a:off x="3763569" y="1970022"/>
            <a:ext cx="4664861" cy="52808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b="1" dirty="0"/>
              <a:t>§ 4 </a:t>
            </a:r>
            <a:r>
              <a:rPr lang="de-DE" b="1" dirty="0" err="1"/>
              <a:t>HKIVerwG</a:t>
            </a:r>
            <a:r>
              <a:rPr lang="de-DE" b="1" dirty="0"/>
              <a:t> - AI Welcome</a:t>
            </a:r>
          </a:p>
        </p:txBody>
      </p:sp>
    </p:spTree>
    <p:extLst>
      <p:ext uri="{BB962C8B-B14F-4D97-AF65-F5344CB8AC3E}">
        <p14:creationId xmlns:p14="http://schemas.microsoft.com/office/powerpoint/2010/main" val="3559886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606AD11B-7049-894E-7858-6563E0A3C3C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b="1" dirty="0" err="1"/>
              <a:t>HKIVerwG</a:t>
            </a:r>
            <a:endParaRPr lang="de-DE" b="1" dirty="0"/>
          </a:p>
          <a:p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184F40D-9D19-A7BF-962A-698BF80C147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KI zur Vorbereitung von Verwaltungshandeln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4C1C39C-F34A-3107-EBCD-C7C58A0F4F9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Vollautomatisierter Erlass von VA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4EE1B5F-235D-241F-F992-14703D3F68D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Verbotsebene</a:t>
            </a: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BF9F7E83-23AE-9E4E-17B9-D0DF53B01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KI als Entscheidungsebene mit </a:t>
            </a:r>
            <a:r>
              <a:rPr lang="de-DE" b="1" dirty="0"/>
              <a:t>Plausibilitätspflicht</a:t>
            </a:r>
            <a:br>
              <a:rPr lang="de-DE" dirty="0"/>
            </a:br>
            <a:r>
              <a:rPr lang="de-DE" dirty="0"/>
              <a:t>Hochrisiko- oder Profiling mit </a:t>
            </a:r>
            <a:r>
              <a:rPr lang="de-DE" b="1" dirty="0"/>
              <a:t>Begründungspflicht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6ECFEC62-E8DA-D62D-9E09-A8E4A609DA7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695823" y="3615534"/>
            <a:ext cx="6397625" cy="909094"/>
          </a:xfrm>
        </p:spPr>
        <p:txBody>
          <a:bodyPr/>
          <a:lstStyle/>
          <a:p>
            <a:r>
              <a:rPr lang="de-DE" dirty="0"/>
              <a:t>Vollautomatisierte KI-Entscheidung </a:t>
            </a:r>
            <a:r>
              <a:rPr lang="de-DE" b="1" dirty="0"/>
              <a:t>erlaubt</a:t>
            </a:r>
          </a:p>
          <a:p>
            <a:r>
              <a:rPr lang="de-DE" b="1" dirty="0"/>
              <a:t>Ausnahme</a:t>
            </a:r>
            <a:r>
              <a:rPr lang="de-DE" dirty="0"/>
              <a:t>: Ermessen</a:t>
            </a:r>
          </a:p>
          <a:p>
            <a:r>
              <a:rPr lang="de-DE" b="1" dirty="0"/>
              <a:t>Gegenausnahme</a:t>
            </a:r>
            <a:r>
              <a:rPr lang="de-DE" dirty="0"/>
              <a:t>: gefestigte Ermessenspraxis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D1EC3F96-55EF-4A9E-DDA5-440D712155E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695823" y="5236590"/>
            <a:ext cx="6397625" cy="676116"/>
          </a:xfrm>
        </p:spPr>
        <p:txBody>
          <a:bodyPr/>
          <a:lstStyle/>
          <a:p>
            <a:r>
              <a:rPr lang="de-DE" dirty="0"/>
              <a:t>Rekurs auf verbotene KI-Praktiken nach KI-VO</a:t>
            </a:r>
          </a:p>
        </p:txBody>
      </p:sp>
      <p:sp>
        <p:nvSpPr>
          <p:cNvPr id="9" name="Textplatzhalter 1">
            <a:extLst>
              <a:ext uri="{FF2B5EF4-FFF2-40B4-BE49-F238E27FC236}">
                <a16:creationId xmlns:a16="http://schemas.microsoft.com/office/drawing/2014/main" id="{7642B916-BA3D-7B57-93F9-F3083AFA8B6A}"/>
              </a:ext>
            </a:extLst>
          </p:cNvPr>
          <p:cNvSpPr txBox="1">
            <a:spLocks/>
          </p:cNvSpPr>
          <p:nvPr/>
        </p:nvSpPr>
        <p:spPr>
          <a:xfrm>
            <a:off x="695325" y="1858169"/>
            <a:ext cx="3351213" cy="2242344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000" b="1" dirty="0"/>
              <a:t>§§ 5, 6 und 7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11909284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FDC38D-CDED-3D6E-AF97-8516A4F1DC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7CDD8FEE-D5FF-E39E-5222-BF2D91CEE6A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b="1" dirty="0" err="1"/>
              <a:t>HKIVerwG</a:t>
            </a:r>
            <a:endParaRPr lang="de-DE" b="1" dirty="0"/>
          </a:p>
          <a:p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044808A-39B1-D2C2-F1E0-81C8968EF26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Transparenzregister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F85F74C-CDBC-BBE3-8051-70A57E67110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425950" y="3019013"/>
            <a:ext cx="6667500" cy="708355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Zentrale Anlaufstelle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0FB8ED3-CD79-1996-DE4E-44032E37C29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25950" y="5008630"/>
            <a:ext cx="6667500" cy="447131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Nachträgliche Kontrolle: KI-Rüge </a:t>
            </a:r>
            <a:r>
              <a:rPr lang="de-DE" b="0" dirty="0"/>
              <a:t>= SH</a:t>
            </a: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5F821425-CDEC-3109-6B24-0992621E4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5823" y="2082599"/>
            <a:ext cx="6397625" cy="708355"/>
          </a:xfrm>
        </p:spPr>
        <p:txBody>
          <a:bodyPr/>
          <a:lstStyle/>
          <a:p>
            <a:r>
              <a:rPr lang="de-DE" dirty="0"/>
              <a:t>Ex-ante Transparenz durch Registrierung</a:t>
            </a:r>
            <a:br>
              <a:rPr lang="de-DE" dirty="0"/>
            </a:br>
            <a:r>
              <a:rPr lang="de-DE" dirty="0"/>
              <a:t>Öffentliche Kontrolle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826DC868-06C7-44C5-F092-593B57D2677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695823" y="3728656"/>
            <a:ext cx="6397625" cy="909094"/>
          </a:xfrm>
        </p:spPr>
        <p:txBody>
          <a:bodyPr/>
          <a:lstStyle/>
          <a:p>
            <a:r>
              <a:rPr lang="de-DE" dirty="0"/>
              <a:t>Kontinuierliche Marktüberwachung </a:t>
            </a:r>
          </a:p>
          <a:p>
            <a:r>
              <a:rPr lang="de-DE" dirty="0"/>
              <a:t>Beratung und Schulung der Verwaltung</a:t>
            </a:r>
          </a:p>
          <a:p>
            <a:r>
              <a:rPr lang="de-DE" dirty="0" err="1"/>
              <a:t>Systemeische</a:t>
            </a:r>
            <a:r>
              <a:rPr lang="de-DE" dirty="0"/>
              <a:t> Problemerfassung</a:t>
            </a:r>
          </a:p>
        </p:txBody>
      </p:sp>
      <p:sp>
        <p:nvSpPr>
          <p:cNvPr id="9" name="Textplatzhalter 1">
            <a:extLst>
              <a:ext uri="{FF2B5EF4-FFF2-40B4-BE49-F238E27FC236}">
                <a16:creationId xmlns:a16="http://schemas.microsoft.com/office/drawing/2014/main" id="{030A4A5B-7185-1C44-089A-3FB57AFE1831}"/>
              </a:ext>
            </a:extLst>
          </p:cNvPr>
          <p:cNvSpPr txBox="1">
            <a:spLocks/>
          </p:cNvSpPr>
          <p:nvPr/>
        </p:nvSpPr>
        <p:spPr>
          <a:xfrm>
            <a:off x="695325" y="1858169"/>
            <a:ext cx="3351213" cy="2242344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000" b="1" dirty="0"/>
              <a:t>§§ 8, 9 und 11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33021429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CB91A4-0687-A5C2-C608-1BC41D580E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 3">
            <a:extLst>
              <a:ext uri="{FF2B5EF4-FFF2-40B4-BE49-F238E27FC236}">
                <a16:creationId xmlns:a16="http://schemas.microsoft.com/office/drawing/2014/main" id="{E9FF29A4-700C-C236-36C5-098FEB17427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54514196"/>
              </p:ext>
            </p:extLst>
          </p:nvPr>
        </p:nvGraphicFramePr>
        <p:xfrm>
          <a:off x="2032000" y="1011897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639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3E14B54F-4A36-4FF4-70AA-875B6FD704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8564208"/>
              </p:ext>
            </p:extLst>
          </p:nvPr>
        </p:nvGraphicFramePr>
        <p:xfrm>
          <a:off x="1518443" y="1117070"/>
          <a:ext cx="9155113" cy="477353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962002">
                  <a:extLst>
                    <a:ext uri="{9D8B030D-6E8A-4147-A177-3AD203B41FA5}">
                      <a16:colId xmlns:a16="http://schemas.microsoft.com/office/drawing/2014/main" val="123004964"/>
                    </a:ext>
                  </a:extLst>
                </a:gridCol>
                <a:gridCol w="8193111">
                  <a:extLst>
                    <a:ext uri="{9D8B030D-6E8A-4147-A177-3AD203B41FA5}">
                      <a16:colId xmlns:a16="http://schemas.microsoft.com/office/drawing/2014/main" val="1763219884"/>
                    </a:ext>
                  </a:extLst>
                </a:gridCol>
              </a:tblGrid>
              <a:tr h="567297">
                <a:tc gridSpan="2">
                  <a:txBody>
                    <a:bodyPr/>
                    <a:lstStyle/>
                    <a:p>
                      <a:r>
                        <a:rPr lang="de-DE" sz="2400" dirty="0"/>
                        <a:t>Art. 22 DSGVO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6097406"/>
                  </a:ext>
                </a:extLst>
              </a:tr>
              <a:tr h="1818459">
                <a:tc>
                  <a:txBody>
                    <a:bodyPr/>
                    <a:lstStyle/>
                    <a:p>
                      <a:r>
                        <a:rPr lang="de-DE" sz="2400" dirty="0"/>
                        <a:t>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400" b="0" u="none" strike="noStrike" kern="1200" dirty="0">
                          <a:solidFill>
                            <a:schemeClr val="dk1"/>
                          </a:solidFill>
                          <a:effectLst/>
                        </a:rPr>
                        <a:t>Die betroffene Person hat das Recht, nicht einer ausschließlich auf einer automatisierten Verarbeitung […] beruhenden Entscheidung unterworfen zu werden, die ihr gegenüber rechtliche Wirkung entfaltet oder sie in ähnlicher Weise erheblich beeinträchtigt.</a:t>
                      </a:r>
                      <a:endParaRPr lang="de-DE" sz="2400" b="0" i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5551511"/>
                  </a:ext>
                </a:extLst>
              </a:tr>
              <a:tr h="2238103">
                <a:tc>
                  <a:txBody>
                    <a:bodyPr/>
                    <a:lstStyle/>
                    <a:p>
                      <a:r>
                        <a:rPr lang="de-DE" sz="2400" dirty="0"/>
                        <a:t>(2) (b)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b="0" u="none" strike="noStrike" kern="1200" dirty="0">
                          <a:solidFill>
                            <a:schemeClr val="dk1"/>
                          </a:solidFill>
                          <a:effectLst/>
                        </a:rPr>
                        <a:t>Absatz 1 gilt nicht, wenn die Entscheidung aufgrund von Rechtsvorschriften […] der Mitgliedstaaten, denen der Verantwortliche unterliegt, zulässig ist und diese Rechtsvorschriften angemessene Maßnahmen zur Wahrung der Rechte und Freiheiten sowie der berechtigten Interessen der betroffenen Person enthalten.</a:t>
                      </a:r>
                      <a:endParaRPr lang="de-D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37054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2555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/>
              <a:t>Kontakt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/>
              <a:t>David Wagner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672175" y="3078859"/>
            <a:ext cx="4456873" cy="1304056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6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Rechtsanwalt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1600" dirty="0">
              <a:solidFill>
                <a:srgbClr val="000000"/>
              </a:solidFill>
              <a:latin typeface="Cambria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600" b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david.wagner@spiritlegal.com</a:t>
            </a:r>
            <a:br>
              <a:rPr kumimoji="0" lang="de-DE" sz="16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</a:b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sz="1600" dirty="0" err="1">
                <a:latin typeface="Cambria" pitchFamily="18" charset="0"/>
              </a:rPr>
              <a:t>www.spiritlegal.com</a:t>
            </a:r>
            <a:endParaRPr lang="de-DE" sz="16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82875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1F970ACE-93F0-3AAA-F7B3-44D88103E7C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b="1" dirty="0"/>
              <a:t>Art. 22 Abs. 1 DSGVO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D64A318-CC2D-F882-D00D-4563EE02FAE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Ausschließlich automatisiert	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C71AFE4-A8BD-BDC5-460E-AA3FBCFB754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403724" y="2849066"/>
            <a:ext cx="6667500" cy="480427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Entscheidung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C2A31EE5-3617-CCE4-AFD5-8EA91BCB52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25948" y="4543409"/>
            <a:ext cx="6667500" cy="447131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Rechtliche Wirkung</a:t>
            </a: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0BEB4E19-1C8D-717F-ED52-3400B2841E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5823" y="2082599"/>
            <a:ext cx="6397625" cy="708355"/>
          </a:xfrm>
        </p:spPr>
        <p:txBody>
          <a:bodyPr/>
          <a:lstStyle/>
          <a:p>
            <a:r>
              <a:rPr lang="de-DE" dirty="0"/>
              <a:t>sind Verarbeitungen, die unter Einsatz von Computern ergehen ohne ein Dazwischentreten von Menschen. 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0260124F-7285-828B-0E42-6AD12EBEED5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695823" y="3360977"/>
            <a:ext cx="6397625" cy="909094"/>
          </a:xfrm>
        </p:spPr>
        <p:txBody>
          <a:bodyPr/>
          <a:lstStyle/>
          <a:p>
            <a:pPr lvl="0"/>
            <a:r>
              <a:rPr lang="de-DE" dirty="0"/>
              <a:t>erfasst auch solche Bewertungen, die prognostische Aussagen über zukünftiges Verhalten in Form eines Wahrscheinlichkeitswerts enthalten. 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6541B895-42E3-ADD0-3164-4EF4F363207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695823" y="4990540"/>
            <a:ext cx="6397625" cy="676116"/>
          </a:xfrm>
        </p:spPr>
        <p:txBody>
          <a:bodyPr/>
          <a:lstStyle/>
          <a:p>
            <a:r>
              <a:rPr lang="de-DE" dirty="0"/>
              <a:t>bzw. eine ähnliche Beeinträchtigung geht auch von solchen Entscheidungen aus, </a:t>
            </a:r>
            <a:r>
              <a:rPr lang="de-DE" b="1" dirty="0"/>
              <a:t>die eine nachgelagerte Entscheidung „maßgeblich“ leiten</a:t>
            </a:r>
            <a:r>
              <a:rPr lang="de-DE" dirty="0"/>
              <a:t>, sofern diese nachgelagerte Entscheidung rechtliche Wirkung oder eine ähnliche Beeinträchtigung entfalten. </a:t>
            </a:r>
          </a:p>
        </p:txBody>
      </p:sp>
      <p:sp>
        <p:nvSpPr>
          <p:cNvPr id="9" name="Textplatzhalter 1">
            <a:extLst>
              <a:ext uri="{FF2B5EF4-FFF2-40B4-BE49-F238E27FC236}">
                <a16:creationId xmlns:a16="http://schemas.microsoft.com/office/drawing/2014/main" id="{9095E36C-5EB2-8338-41A2-464F44FCB47F}"/>
              </a:ext>
            </a:extLst>
          </p:cNvPr>
          <p:cNvSpPr txBox="1">
            <a:spLocks/>
          </p:cNvSpPr>
          <p:nvPr/>
        </p:nvSpPr>
        <p:spPr>
          <a:xfrm>
            <a:off x="576263" y="1858169"/>
            <a:ext cx="3470275" cy="2242344"/>
          </a:xfrm>
          <a:prstGeom prst="rect">
            <a:avLst/>
          </a:prstGeom>
        </p:spPr>
        <p:txBody>
          <a:bodyPr anchor="b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000" dirty="0"/>
              <a:t>nach </a:t>
            </a:r>
            <a:r>
              <a:rPr lang="de-DE" sz="2000" b="1" dirty="0"/>
              <a:t>EuGH, </a:t>
            </a:r>
          </a:p>
          <a:p>
            <a:r>
              <a:rPr lang="de-DE" sz="2000" dirty="0"/>
              <a:t>Urt. v. 7.12.2023,</a:t>
            </a:r>
          </a:p>
          <a:p>
            <a:r>
              <a:rPr lang="de-DE" sz="2000" dirty="0"/>
              <a:t>C-634/21 (</a:t>
            </a:r>
            <a:r>
              <a:rPr lang="de-DE" sz="2000" b="1" dirty="0"/>
              <a:t>SCHUFA</a:t>
            </a:r>
            <a:r>
              <a:rPr lang="de-DE" sz="2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71918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9C9C7479-EEEB-AC39-7042-D787E06CA567}"/>
              </a:ext>
            </a:extLst>
          </p:cNvPr>
          <p:cNvSpPr txBox="1"/>
          <p:nvPr/>
        </p:nvSpPr>
        <p:spPr>
          <a:xfrm>
            <a:off x="638175" y="2223383"/>
            <a:ext cx="10915650" cy="4304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14000"/>
              </a:lnSpc>
              <a:spcBef>
                <a:spcPts val="600"/>
              </a:spcBef>
            </a:pPr>
            <a:r>
              <a:rPr lang="de-DE" sz="2200" b="1" dirty="0"/>
              <a:t>Tokenisierung</a:t>
            </a:r>
            <a:r>
              <a:rPr lang="de-DE" sz="2200" dirty="0"/>
              <a:t>: Der Input-Text wird in Tokens zerlegt.</a:t>
            </a:r>
          </a:p>
          <a:p>
            <a:pPr lvl="0">
              <a:lnSpc>
                <a:spcPct val="114000"/>
              </a:lnSpc>
              <a:spcBef>
                <a:spcPts val="600"/>
              </a:spcBef>
            </a:pPr>
            <a:r>
              <a:rPr lang="de-DE" sz="2200" b="1" dirty="0"/>
              <a:t>Vektorrepräsentation</a:t>
            </a:r>
            <a:r>
              <a:rPr lang="de-DE" sz="2200" dirty="0"/>
              <a:t>: Jedes Token wird in einen hochdimensionalen Vektor umgewandelt</a:t>
            </a:r>
          </a:p>
          <a:p>
            <a:pPr lvl="0">
              <a:lnSpc>
                <a:spcPct val="114000"/>
              </a:lnSpc>
              <a:spcBef>
                <a:spcPts val="600"/>
              </a:spcBef>
            </a:pPr>
            <a:r>
              <a:rPr lang="de-DE" sz="2200" b="1" dirty="0"/>
              <a:t>Attention-Mechanismus</a:t>
            </a:r>
            <a:r>
              <a:rPr lang="de-DE" sz="2200" dirty="0"/>
              <a:t>: Das Modell bewertet die Relevanz verschiedener Teile des Kontexts für die aktuelle Vorhersage durch Aufmerksamkeitsgewichtungen.</a:t>
            </a:r>
          </a:p>
          <a:p>
            <a:pPr lvl="0">
              <a:lnSpc>
                <a:spcPct val="114000"/>
              </a:lnSpc>
              <a:spcBef>
                <a:spcPts val="600"/>
              </a:spcBef>
            </a:pPr>
            <a:r>
              <a:rPr lang="de-DE" sz="2200" b="1" dirty="0"/>
              <a:t>Wahrscheinlichkeitsverteilung</a:t>
            </a:r>
            <a:r>
              <a:rPr lang="de-DE" sz="2200" dirty="0"/>
              <a:t>: Für jede Position berechnet das Modell eine Wahrscheinlichkeitsverteilung über das gesamte Vokabular.</a:t>
            </a:r>
          </a:p>
          <a:p>
            <a:pPr lvl="0">
              <a:lnSpc>
                <a:spcPct val="114000"/>
              </a:lnSpc>
              <a:spcBef>
                <a:spcPts val="600"/>
              </a:spcBef>
            </a:pPr>
            <a:r>
              <a:rPr lang="de-DE" sz="2200" b="1" dirty="0"/>
              <a:t>Token-Auswahl</a:t>
            </a:r>
            <a:r>
              <a:rPr lang="de-DE" sz="2200" dirty="0"/>
              <a:t>: Das nächste Token wird basierend auf dieser Verteilung ausgewählt.</a:t>
            </a:r>
          </a:p>
          <a:p>
            <a:pPr lvl="0">
              <a:lnSpc>
                <a:spcPct val="114000"/>
              </a:lnSpc>
              <a:spcBef>
                <a:spcPts val="600"/>
              </a:spcBef>
            </a:pPr>
            <a:r>
              <a:rPr lang="de-DE" sz="2200" b="1" dirty="0"/>
              <a:t>Iterativer Prozess</a:t>
            </a:r>
            <a:r>
              <a:rPr lang="de-DE" sz="2200" dirty="0"/>
              <a:t>: Der generierte Text wird zum Kontext hinzugefügt, und der Prozess wiederholt sich für das nächste Token.</a:t>
            </a:r>
          </a:p>
        </p:txBody>
      </p:sp>
      <p:sp>
        <p:nvSpPr>
          <p:cNvPr id="3" name="Textplatzhalter 1">
            <a:extLst>
              <a:ext uri="{FF2B5EF4-FFF2-40B4-BE49-F238E27FC236}">
                <a16:creationId xmlns:a16="http://schemas.microsoft.com/office/drawing/2014/main" id="{B27D9BDB-0649-CE8E-6792-EEECA59D9AA1}"/>
              </a:ext>
            </a:extLst>
          </p:cNvPr>
          <p:cNvSpPr txBox="1">
            <a:spLocks/>
          </p:cNvSpPr>
          <p:nvPr/>
        </p:nvSpPr>
        <p:spPr>
          <a:xfrm>
            <a:off x="638175" y="527901"/>
            <a:ext cx="6865561" cy="135974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4000" b="1" dirty="0"/>
              <a:t>LLM-Ausgaben sind automatisierte Entscheidungen</a:t>
            </a:r>
          </a:p>
        </p:txBody>
      </p:sp>
    </p:spTree>
    <p:extLst>
      <p:ext uri="{BB962C8B-B14F-4D97-AF65-F5344CB8AC3E}">
        <p14:creationId xmlns:p14="http://schemas.microsoft.com/office/powerpoint/2010/main" val="1610680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23AE1F22-F593-7722-ECB7-9B78E144337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519738" y="1808164"/>
            <a:ext cx="6285764" cy="1774022"/>
          </a:xfrm>
        </p:spPr>
        <p:txBody>
          <a:bodyPr/>
          <a:lstStyle/>
          <a:p>
            <a:r>
              <a:rPr lang="de-DE" sz="2800" dirty="0"/>
              <a:t>Verantwortliche können nur mit hohem Aufwand nachweisen, dass sie wirksame Maßnahmen ergreifen, die dem Bias entgegenwirken.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ECDE1BE-6A2B-1FF5-CA5F-BDE0B870B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498" y="1795463"/>
            <a:ext cx="4383465" cy="690096"/>
          </a:xfrm>
        </p:spPr>
        <p:txBody>
          <a:bodyPr/>
          <a:lstStyle/>
          <a:p>
            <a:r>
              <a:rPr lang="de-DE" dirty="0"/>
              <a:t>Automation Bias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49ED02C2-40C5-65FA-0DF1-3A33F214BAE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9109" y="3916364"/>
            <a:ext cx="4590854" cy="677396"/>
          </a:xfrm>
        </p:spPr>
        <p:txBody>
          <a:bodyPr/>
          <a:lstStyle/>
          <a:p>
            <a:r>
              <a:rPr lang="de-DE" dirty="0"/>
              <a:t>Verwaltungsakte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0EEAAEA3-6F6A-7DF3-BE3D-1AEF62D2E7A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519738" y="3916363"/>
            <a:ext cx="6285764" cy="2031949"/>
          </a:xfrm>
        </p:spPr>
        <p:txBody>
          <a:bodyPr/>
          <a:lstStyle/>
          <a:p>
            <a:r>
              <a:rPr lang="de-DE" sz="2800" dirty="0"/>
              <a:t>Je näher der Einsatz von KI an den Erlass eines Verwaltungsaktes rückt, desto eher wird eine Entscheidung maßgeblich durch die Ausgabe geleitet.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72128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C87D26-67F7-3886-5FEB-E66B8CFAAB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58D92C20-40AD-E3C3-2A55-68C91DB02B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6550462"/>
              </p:ext>
            </p:extLst>
          </p:nvPr>
        </p:nvGraphicFramePr>
        <p:xfrm>
          <a:off x="638175" y="1928812"/>
          <a:ext cx="5668169" cy="312714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68169">
                  <a:extLst>
                    <a:ext uri="{9D8B030D-6E8A-4147-A177-3AD203B41FA5}">
                      <a16:colId xmlns:a16="http://schemas.microsoft.com/office/drawing/2014/main" val="123004964"/>
                    </a:ext>
                  </a:extLst>
                </a:gridCol>
              </a:tblGrid>
              <a:tr h="749701">
                <a:tc>
                  <a:txBody>
                    <a:bodyPr/>
                    <a:lstStyle/>
                    <a:p>
                      <a:r>
                        <a:rPr lang="de-DE" sz="2400" dirty="0"/>
                        <a:t>Vorbereitende KI-Anwendung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6">
                            <a:lumMod val="50000"/>
                          </a:schemeClr>
                        </a:gs>
                        <a:gs pos="81000">
                          <a:schemeClr val="accent4">
                            <a:lumMod val="20000"/>
                            <a:lumOff val="80000"/>
                          </a:schemeClr>
                        </a:gs>
                        <a:gs pos="99000">
                          <a:schemeClr val="accent4">
                            <a:lumMod val="60000"/>
                            <a:lumOff val="4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256097406"/>
                  </a:ext>
                </a:extLst>
              </a:tr>
              <a:tr h="776407">
                <a:tc>
                  <a:txBody>
                    <a:bodyPr/>
                    <a:lstStyle/>
                    <a:p>
                      <a:r>
                        <a:rPr lang="de-DE" sz="2400" b="0" u="none" strike="noStrike" kern="1200" dirty="0">
                          <a:solidFill>
                            <a:schemeClr val="dk1"/>
                          </a:solidFill>
                          <a:effectLst/>
                        </a:rPr>
                        <a:t>Entscheidungsunterstützende und – begleitende LLM-Anwendung</a:t>
                      </a:r>
                    </a:p>
                    <a:p>
                      <a:endParaRPr lang="de-DE" sz="2400" b="0" i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4">
                            <a:lumMod val="40000"/>
                            <a:lumOff val="60000"/>
                          </a:schemeClr>
                        </a:gs>
                        <a:gs pos="55000">
                          <a:schemeClr val="accent2">
                            <a:lumMod val="40000"/>
                            <a:lumOff val="60000"/>
                          </a:schemeClr>
                        </a:gs>
                        <a:gs pos="100000">
                          <a:schemeClr val="accent2">
                            <a:lumMod val="75000"/>
                          </a:schemeClr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75551511"/>
                  </a:ext>
                </a:extLst>
              </a:tr>
              <a:tr h="920249">
                <a:tc>
                  <a:txBody>
                    <a:bodyPr/>
                    <a:lstStyle/>
                    <a:p>
                      <a:r>
                        <a:rPr lang="de-DE" sz="2400" dirty="0"/>
                        <a:t>Entscheidungsersetzende LLM-Anwendung</a:t>
                      </a:r>
                    </a:p>
                    <a:p>
                      <a:endParaRPr lang="de-DE" sz="2400" dirty="0"/>
                    </a:p>
                  </a:txBody>
                  <a:tcPr>
                    <a:gradFill>
                      <a:gsLst>
                        <a:gs pos="0">
                          <a:schemeClr val="accent2">
                            <a:lumMod val="75000"/>
                          </a:schemeClr>
                        </a:gs>
                        <a:gs pos="50000">
                          <a:srgbClr val="C00000"/>
                        </a:gs>
                        <a:gs pos="99000">
                          <a:srgbClr val="591313"/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189640751"/>
                  </a:ext>
                </a:extLst>
              </a:tr>
            </a:tbl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5E9AA582-4222-A4B7-2F46-D4A466483D8A}"/>
              </a:ext>
            </a:extLst>
          </p:cNvPr>
          <p:cNvSpPr txBox="1"/>
          <p:nvPr/>
        </p:nvSpPr>
        <p:spPr>
          <a:xfrm>
            <a:off x="6429375" y="2019414"/>
            <a:ext cx="46181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Archivierung, internes Prozessmanagement</a:t>
            </a:r>
          </a:p>
          <a:p>
            <a:r>
              <a:rPr lang="de-DE" dirty="0"/>
              <a:t>Vorstrukturierung von Fachinformationen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A4C1AD11-241C-4D28-A58C-EA8FA54B197C}"/>
              </a:ext>
            </a:extLst>
          </p:cNvPr>
          <p:cNvSpPr txBox="1"/>
          <p:nvPr/>
        </p:nvSpPr>
        <p:spPr>
          <a:xfrm>
            <a:off x="6429375" y="2828835"/>
            <a:ext cx="57240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Präzedenzfallanalyse, Informationsfilterung, Vorprüfung</a:t>
            </a:r>
          </a:p>
          <a:p>
            <a:r>
              <a:rPr lang="de-DE" dirty="0"/>
              <a:t>Risikoeinschätzung, Prüfung Ermessensleitender </a:t>
            </a:r>
            <a:br>
              <a:rPr lang="de-DE" dirty="0"/>
            </a:br>
            <a:r>
              <a:rPr lang="de-DE" dirty="0"/>
              <a:t>Kriterien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A14C0B01-653E-4E0E-8538-73586B66F4F4}"/>
              </a:ext>
            </a:extLst>
          </p:cNvPr>
          <p:cNvSpPr txBox="1"/>
          <p:nvPr/>
        </p:nvSpPr>
        <p:spPr>
          <a:xfrm>
            <a:off x="38622" y="919840"/>
            <a:ext cx="62677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4000" b="1" dirty="0"/>
              <a:t>Grundrechtssensibilität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D116CA9B-D54A-74B1-C8FB-63C50D3C63EC}"/>
              </a:ext>
            </a:extLst>
          </p:cNvPr>
          <p:cNvSpPr txBox="1"/>
          <p:nvPr/>
        </p:nvSpPr>
        <p:spPr>
          <a:xfrm>
            <a:off x="6429374" y="919840"/>
            <a:ext cx="534736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000" b="1" dirty="0"/>
              <a:t>Beispielhafter Einsatz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252CC27E-6190-6D61-AA73-4AAA5FC7ED60}"/>
              </a:ext>
            </a:extLst>
          </p:cNvPr>
          <p:cNvSpPr txBox="1"/>
          <p:nvPr/>
        </p:nvSpPr>
        <p:spPr>
          <a:xfrm>
            <a:off x="6429374" y="3915255"/>
            <a:ext cx="370614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Kompletter Entwurf von Bescheid</a:t>
            </a:r>
          </a:p>
          <a:p>
            <a:r>
              <a:rPr lang="de-DE" dirty="0"/>
              <a:t>Komplette Ermessensprüfung</a:t>
            </a:r>
          </a:p>
          <a:p>
            <a:r>
              <a:rPr lang="de-DE" dirty="0"/>
              <a:t>Vollautomatisierte Verwaltungsakte</a:t>
            </a:r>
          </a:p>
        </p:txBody>
      </p:sp>
    </p:spTree>
    <p:extLst>
      <p:ext uri="{BB962C8B-B14F-4D97-AF65-F5344CB8AC3E}">
        <p14:creationId xmlns:p14="http://schemas.microsoft.com/office/powerpoint/2010/main" val="3831665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F50DFF1B-EC56-6A2B-4983-AA9AD8C039A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Blick nach Österreich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DB1C5E1A-D542-FF13-239F-E4FA0016D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1855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36DEC6-6169-0EE2-6AAB-D4639D3463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4628A5D6-BAF1-C0A2-F51F-CC01BAAAA37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b="1" dirty="0"/>
              <a:t>Art. 22 Abs. 1 DSGVO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C11A9FC-4E62-F830-4C6D-9B8801F5897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Ombudsstelle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3759C9D-8BC9-BAD5-32C9-2C35BF1ABF6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403724" y="3450851"/>
            <a:ext cx="6667500" cy="480427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Verpflichtendes Kundengespräch</a:t>
            </a: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2A284ECF-5D7A-3788-66CF-275F6B851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5823" y="2082599"/>
            <a:ext cx="6397625" cy="1368252"/>
          </a:xfrm>
        </p:spPr>
        <p:txBody>
          <a:bodyPr/>
          <a:lstStyle/>
          <a:p>
            <a:r>
              <a:rPr lang="de-DE" dirty="0"/>
              <a:t>Systematische Schulung zur Bias-Vermeidung</a:t>
            </a:r>
            <a:br>
              <a:rPr lang="de-DE" dirty="0"/>
            </a:br>
            <a:r>
              <a:rPr lang="de-DE" dirty="0"/>
              <a:t>AMS = zweite Meinung</a:t>
            </a:r>
            <a:br>
              <a:rPr lang="de-DE" dirty="0"/>
            </a:br>
            <a:r>
              <a:rPr lang="de-DE" dirty="0"/>
              <a:t>AMS umfasst wichtige Faktoren nicht, die durch persönlichen Kontakt zu bewerten sind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6F8E9882-1488-86F6-B5A0-D9DE9531CAD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695822" y="3959859"/>
            <a:ext cx="6397625" cy="909094"/>
          </a:xfrm>
        </p:spPr>
        <p:txBody>
          <a:bodyPr/>
          <a:lstStyle/>
          <a:p>
            <a:pPr lvl="0"/>
            <a:r>
              <a:rPr lang="de-DE" dirty="0"/>
              <a:t>AMAS-Wert ist Betroffenen gegenüber zu erörtern</a:t>
            </a:r>
          </a:p>
          <a:p>
            <a:pPr lvl="0"/>
            <a:r>
              <a:rPr lang="de-DE" dirty="0"/>
              <a:t>Bedenken &amp; Ängste sind ernst zu nehmen</a:t>
            </a:r>
          </a:p>
          <a:p>
            <a:pPr lvl="0"/>
            <a:r>
              <a:rPr lang="de-DE" dirty="0"/>
              <a:t>Abweichende Einschätzungen der Betroffenen zu dokumentieren</a:t>
            </a:r>
          </a:p>
          <a:p>
            <a:pPr lvl="0"/>
            <a:endParaRPr lang="de-DE" dirty="0"/>
          </a:p>
        </p:txBody>
      </p:sp>
      <p:sp>
        <p:nvSpPr>
          <p:cNvPr id="9" name="Textplatzhalter 1">
            <a:extLst>
              <a:ext uri="{FF2B5EF4-FFF2-40B4-BE49-F238E27FC236}">
                <a16:creationId xmlns:a16="http://schemas.microsoft.com/office/drawing/2014/main" id="{29C96991-9F1E-EA8B-36F2-3F08E72C0F57}"/>
              </a:ext>
            </a:extLst>
          </p:cNvPr>
          <p:cNvSpPr txBox="1">
            <a:spLocks/>
          </p:cNvSpPr>
          <p:nvPr/>
        </p:nvSpPr>
        <p:spPr>
          <a:xfrm>
            <a:off x="576263" y="1858169"/>
            <a:ext cx="3470275" cy="2242344"/>
          </a:xfrm>
          <a:prstGeom prst="rect">
            <a:avLst/>
          </a:prstGeom>
        </p:spPr>
        <p:txBody>
          <a:bodyPr anchor="b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000" b="1" dirty="0" err="1"/>
              <a:t>BVwG</a:t>
            </a:r>
            <a:r>
              <a:rPr lang="de-DE" sz="2000" b="1" dirty="0"/>
              <a:t> W256 2235360-1</a:t>
            </a:r>
          </a:p>
          <a:p>
            <a:r>
              <a:rPr lang="de-DE" sz="2000" dirty="0"/>
              <a:t>keine ausschließlich automatisierte Entscheidung </a:t>
            </a:r>
            <a:r>
              <a:rPr lang="de-DE" sz="2000" dirty="0" err="1"/>
              <a:t>i.S.d</a:t>
            </a:r>
            <a:r>
              <a:rPr lang="de-DE" sz="2000" dirty="0"/>
              <a:t>. Art. 22 DSGVO, sondern Assistenzsystem</a:t>
            </a:r>
          </a:p>
        </p:txBody>
      </p:sp>
      <p:sp>
        <p:nvSpPr>
          <p:cNvPr id="12" name="Textplatzhalter 3">
            <a:extLst>
              <a:ext uri="{FF2B5EF4-FFF2-40B4-BE49-F238E27FC236}">
                <a16:creationId xmlns:a16="http://schemas.microsoft.com/office/drawing/2014/main" id="{3870CA64-6749-738D-2EE4-FAA95F5FBD94}"/>
              </a:ext>
            </a:extLst>
          </p:cNvPr>
          <p:cNvSpPr txBox="1">
            <a:spLocks/>
          </p:cNvSpPr>
          <p:nvPr/>
        </p:nvSpPr>
        <p:spPr>
          <a:xfrm>
            <a:off x="4403723" y="5299530"/>
            <a:ext cx="6667500" cy="48042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177800" algn="l"/>
              </a:tabLst>
              <a:defRPr sz="20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de-DE" dirty="0"/>
              <a:t>Monitoring &amp; Controlling</a:t>
            </a:r>
          </a:p>
        </p:txBody>
      </p:sp>
      <p:sp>
        <p:nvSpPr>
          <p:cNvPr id="13" name="Textplatzhalter 6">
            <a:extLst>
              <a:ext uri="{FF2B5EF4-FFF2-40B4-BE49-F238E27FC236}">
                <a16:creationId xmlns:a16="http://schemas.microsoft.com/office/drawing/2014/main" id="{50B67734-3A81-F0B2-CD81-26F09A39DB28}"/>
              </a:ext>
            </a:extLst>
          </p:cNvPr>
          <p:cNvSpPr txBox="1">
            <a:spLocks/>
          </p:cNvSpPr>
          <p:nvPr/>
        </p:nvSpPr>
        <p:spPr>
          <a:xfrm>
            <a:off x="4538661" y="5679489"/>
            <a:ext cx="6397625" cy="90909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Aufdeckung von routinemäßiger Übernahme der Werte und auffällige Muster</a:t>
            </a:r>
          </a:p>
        </p:txBody>
      </p:sp>
    </p:spTree>
    <p:extLst>
      <p:ext uri="{BB962C8B-B14F-4D97-AF65-F5344CB8AC3E}">
        <p14:creationId xmlns:p14="http://schemas.microsoft.com/office/powerpoint/2010/main" val="35687313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D035DC-C7C8-AE5B-B2F2-CC0C396C8A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F7BD56D5-0EB5-4CED-D733-F4E1AC7F3BD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b="1" dirty="0"/>
              <a:t>Art. 22 Abs. 1 DSGVO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4908318-62A2-5CB6-DD66-A0931905A89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Schulungen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6EBDBEA-AFA0-F4B8-F247-1047B94B85D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403724" y="3450851"/>
            <a:ext cx="6667500" cy="480427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Gesetzliche Regelung</a:t>
            </a: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EE17B12D-3A89-1C75-AEAF-1158D8873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5823" y="2082599"/>
            <a:ext cx="6397625" cy="1368252"/>
          </a:xfrm>
        </p:spPr>
        <p:txBody>
          <a:bodyPr/>
          <a:lstStyle/>
          <a:p>
            <a:pPr lvl="0"/>
            <a:r>
              <a:rPr lang="de-DE" dirty="0"/>
              <a:t>An jeder AMS-Geschäftsstelle</a:t>
            </a:r>
            <a:br>
              <a:rPr lang="de-DE" dirty="0"/>
            </a:br>
            <a:r>
              <a:rPr lang="de-DE" dirty="0"/>
              <a:t>niedrigschwelliges Rechtsmittel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40A2B81F-F88F-18A6-CFE2-06EAA087402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695822" y="3959859"/>
            <a:ext cx="6397625" cy="909094"/>
          </a:xfrm>
        </p:spPr>
        <p:txBody>
          <a:bodyPr/>
          <a:lstStyle/>
          <a:p>
            <a:pPr lvl="0"/>
            <a:r>
              <a:rPr lang="de-DE" dirty="0"/>
              <a:t>Damit wäre auch Art. 22 Abs. 2 </a:t>
            </a:r>
            <a:r>
              <a:rPr lang="de-DE" dirty="0" err="1"/>
              <a:t>lit</a:t>
            </a:r>
            <a:r>
              <a:rPr lang="de-DE" dirty="0"/>
              <a:t>. b adressiert gewesen</a:t>
            </a:r>
          </a:p>
        </p:txBody>
      </p:sp>
      <p:sp>
        <p:nvSpPr>
          <p:cNvPr id="9" name="Textplatzhalter 1">
            <a:extLst>
              <a:ext uri="{FF2B5EF4-FFF2-40B4-BE49-F238E27FC236}">
                <a16:creationId xmlns:a16="http://schemas.microsoft.com/office/drawing/2014/main" id="{E5DD5047-4959-5EE5-D743-7DDF16B79F0F}"/>
              </a:ext>
            </a:extLst>
          </p:cNvPr>
          <p:cNvSpPr txBox="1">
            <a:spLocks/>
          </p:cNvSpPr>
          <p:nvPr/>
        </p:nvSpPr>
        <p:spPr>
          <a:xfrm>
            <a:off x="576263" y="1858169"/>
            <a:ext cx="3470275" cy="2242344"/>
          </a:xfrm>
          <a:prstGeom prst="rect">
            <a:avLst/>
          </a:prstGeom>
        </p:spPr>
        <p:txBody>
          <a:bodyPr anchor="b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000" b="1" dirty="0" err="1"/>
              <a:t>BVwG</a:t>
            </a:r>
            <a:r>
              <a:rPr lang="de-DE" sz="2000" b="1" dirty="0"/>
              <a:t> W256 2235360-1</a:t>
            </a:r>
          </a:p>
          <a:p>
            <a:r>
              <a:rPr lang="de-DE" sz="2000" dirty="0"/>
              <a:t>keine ausschließlich automatisierte Entscheidung </a:t>
            </a:r>
            <a:r>
              <a:rPr lang="de-DE" sz="2000" dirty="0" err="1"/>
              <a:t>i.S.d</a:t>
            </a:r>
            <a:r>
              <a:rPr lang="de-DE" sz="2000" dirty="0"/>
              <a:t>. Art. 22 DSGVO, sondern Assistenzsystem</a:t>
            </a:r>
          </a:p>
        </p:txBody>
      </p:sp>
    </p:spTree>
    <p:extLst>
      <p:ext uri="{BB962C8B-B14F-4D97-AF65-F5344CB8AC3E}">
        <p14:creationId xmlns:p14="http://schemas.microsoft.com/office/powerpoint/2010/main" val="3445478966"/>
      </p:ext>
    </p:extLst>
  </p:cSld>
  <p:clrMapOvr>
    <a:masterClrMapping/>
  </p:clrMapOvr>
</p:sld>
</file>

<file path=ppt/theme/theme1.xml><?xml version="1.0" encoding="utf-8"?>
<a:theme xmlns:a="http://schemas.openxmlformats.org/drawingml/2006/main" name="SPIRIT LEGAL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Schriftart SL">
      <a:majorFont>
        <a:latin typeface="Cambria"/>
        <a:ea typeface=""/>
        <a:cs typeface=""/>
      </a:majorFont>
      <a:minorFont>
        <a:latin typeface="Cambr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PIRIT LEGAL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Schriftart SL">
      <a:majorFont>
        <a:latin typeface="Cambria"/>
        <a:ea typeface=""/>
        <a:cs typeface=""/>
      </a:majorFont>
      <a:minorFont>
        <a:latin typeface="Cambr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269d08d-60ff-4ff0-b64c-d7e66d65338c">
      <Terms xmlns="http://schemas.microsoft.com/office/infopath/2007/PartnerControls"/>
    </lcf76f155ced4ddcb4097134ff3c332f>
    <TaxCatchAll xmlns="4eba8ba6-658d-42de-a378-6219f14fa835" xsi:nil="true"/>
    <SharedWithUsers xmlns="4eba8ba6-658d-42de-a378-6219f14fa835">
      <UserInfo>
        <DisplayName>Peter Hense | Spirit Legal</DisplayName>
        <AccountId>6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AF523F7DF69A41AF901C00B642FF7D" ma:contentTypeVersion="17" ma:contentTypeDescription="Create a new document." ma:contentTypeScope="" ma:versionID="af5eb8d730cba8d8c8d9c53d06fb3597">
  <xsd:schema xmlns:xsd="http://www.w3.org/2001/XMLSchema" xmlns:xs="http://www.w3.org/2001/XMLSchema" xmlns:p="http://schemas.microsoft.com/office/2006/metadata/properties" xmlns:ns2="4eba8ba6-658d-42de-a378-6219f14fa835" xmlns:ns3="a269d08d-60ff-4ff0-b64c-d7e66d65338c" targetNamespace="http://schemas.microsoft.com/office/2006/metadata/properties" ma:root="true" ma:fieldsID="b292e519e3c0879a885ea358cf49c799" ns2:_="" ns3:_="">
    <xsd:import namespace="4eba8ba6-658d-42de-a378-6219f14fa835"/>
    <xsd:import namespace="a269d08d-60ff-4ff0-b64c-d7e66d65338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2:TaxCatchAll" minOccurs="0"/>
                <xsd:element ref="ns3:MediaServiceGenerationTime" minOccurs="0"/>
                <xsd:element ref="ns3:MediaServiceEventHashCode" minOccurs="0"/>
                <xsd:element ref="ns3:MediaServiceObjectDetectorVersions" minOccurs="0"/>
                <xsd:element ref="ns3:MediaServiceOCR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ba8ba6-658d-42de-a378-6219f14fa83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66f1f1f1-b3b6-40fd-985e-834d02b7f3fc}" ma:internalName="TaxCatchAll" ma:showField="CatchAllData" ma:web="4eba8ba6-658d-42de-a378-6219f14fa83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69d08d-60ff-4ff0-b64c-d7e66d6533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2a666dd0-d8dd-4050-af95-e5b1dbc53b6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C198996-8966-47C5-814B-28D5EC24B1DD}">
  <ds:schemaRefs>
    <ds:schemaRef ds:uri="http://www.w3.org/XML/1998/namespace"/>
    <ds:schemaRef ds:uri="http://schemas.microsoft.com/office/infopath/2007/PartnerControls"/>
    <ds:schemaRef ds:uri="http://purl.org/dc/dcmitype/"/>
    <ds:schemaRef ds:uri="http://schemas.microsoft.com/office/2006/metadata/properties"/>
    <ds:schemaRef ds:uri="http://schemas.microsoft.com/office/2006/documentManagement/types"/>
    <ds:schemaRef ds:uri="4eba8ba6-658d-42de-a378-6219f14fa835"/>
    <ds:schemaRef ds:uri="http://purl.org/dc/elements/1.1/"/>
    <ds:schemaRef ds:uri="http://purl.org/dc/terms/"/>
    <ds:schemaRef ds:uri="http://schemas.openxmlformats.org/package/2006/metadata/core-properties"/>
    <ds:schemaRef ds:uri="a269d08d-60ff-4ff0-b64c-d7e66d65338c"/>
  </ds:schemaRefs>
</ds:datastoreItem>
</file>

<file path=customXml/itemProps2.xml><?xml version="1.0" encoding="utf-8"?>
<ds:datastoreItem xmlns:ds="http://schemas.openxmlformats.org/officeDocument/2006/customXml" ds:itemID="{F4AEB460-4586-4CAA-AD06-7CE355BF4D1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4C6ABF6-E1D5-4042-A024-2FB176386A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eba8ba6-658d-42de-a378-6219f14fa835"/>
    <ds:schemaRef ds:uri="a269d08d-60ff-4ff0-b64c-d7e66d65338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1157</Words>
  <Application>Microsoft Office PowerPoint</Application>
  <PresentationFormat>Breitbild</PresentationFormat>
  <Paragraphs>196</Paragraphs>
  <Slides>20</Slides>
  <Notes>13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20</vt:i4>
      </vt:variant>
    </vt:vector>
  </HeadingPairs>
  <TitlesOfParts>
    <vt:vector size="27" baseType="lpstr">
      <vt:lpstr>Arial</vt:lpstr>
      <vt:lpstr>Calibri</vt:lpstr>
      <vt:lpstr>Cambria</vt:lpstr>
      <vt:lpstr>Noto Sans Symbols</vt:lpstr>
      <vt:lpstr>Symbol</vt:lpstr>
      <vt:lpstr>SPIRIT LEGAL</vt:lpstr>
      <vt:lpstr>SPIRIT LEGAL</vt:lpstr>
      <vt:lpstr>PowerPoint-Präsentation</vt:lpstr>
      <vt:lpstr>PowerPoint-Präsentation</vt:lpstr>
      <vt:lpstr>sind Verarbeitungen, die unter Einsatz von Computern ergehen ohne ein Dazwischentreten von Menschen. </vt:lpstr>
      <vt:lpstr>PowerPoint-Präsentation</vt:lpstr>
      <vt:lpstr>Automation Bias</vt:lpstr>
      <vt:lpstr>PowerPoint-Präsentation</vt:lpstr>
      <vt:lpstr>PowerPoint-Präsentation</vt:lpstr>
      <vt:lpstr>Systematische Schulung zur Bias-Vermeidung AMS = zweite Meinung AMS umfasst wichtige Faktoren nicht, die durch persönlichen Kontakt zu bewerten sind</vt:lpstr>
      <vt:lpstr>An jeder AMS-Geschäftsstelle niedrigschwelliges Rechtsmittel</vt:lpstr>
      <vt:lpstr>PowerPoint-Präsentation</vt:lpstr>
      <vt:lpstr>Assistenzsystem Delegation autonome Entscheidung</vt:lpstr>
      <vt:lpstr>Folgenabschätzungen vor erstmaligem Training oder Einsatz Abänderbarkeit von Beschäftigten Überprüfbarkeit und Nachvollziehbarkeit der Entscheidungsprozesse Schulungen von Beschäfigten</vt:lpstr>
      <vt:lpstr>PowerPoint-Präsentation</vt:lpstr>
      <vt:lpstr>PowerPoint-Präsentation</vt:lpstr>
      <vt:lpstr>PowerPoint-Präsentation</vt:lpstr>
      <vt:lpstr>PowerPoint-Präsentation</vt:lpstr>
      <vt:lpstr>KI als Entscheidungsebene mit Plausibilitätspflicht Hochrisiko- oder Profiling mit Begründungspflicht</vt:lpstr>
      <vt:lpstr>Ex-ante Transparenz durch Registrierung Öffentliche Kontrolle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Datenschutz | Spirit Legal</dc:creator>
  <cp:lastModifiedBy>David Wagner | Spirit Legal</cp:lastModifiedBy>
  <cp:revision>77</cp:revision>
  <dcterms:created xsi:type="dcterms:W3CDTF">2020-05-06T14:43:22Z</dcterms:created>
  <dcterms:modified xsi:type="dcterms:W3CDTF">2025-09-26T05:50:30Z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0x010100E2AF523F7DF69A41AF901C00B642FF7D</vt:lpwstr>
  </property>
  <property fmtid="{D5CDD505-2E9C-101B-9397-08002B2CF9AE}" pid="3" name="MediaServiceImageTags">
    <vt:lpwstr/>
  </property>
</Properties>
</file>